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2192000" cy="6858000"/>
  <p:notesSz cx="6858000" cy="9144000"/>
  <p:embeddedFontLst>
    <p:embeddedFont>
      <p:font typeface="Calibri" panose="020F0502020204030204" pitchFamily="34" charset="0"/>
      <p:regular r:id="rId17"/>
      <p:bold r:id="rId18"/>
      <p:italic r:id="rId19"/>
      <p:boldItalic r:id="rId20"/>
    </p:embeddedFont>
    <p:embeddedFont>
      <p:font typeface="Gill Sans" panose="020B0604020202020204" charset="0"/>
      <p:regular r:id="rId21"/>
      <p:bold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3" roundtripDataSignature="AMtx7mjyJA93bbxAD2v5UugMyULgBXV/a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85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customschemas.google.com/relationships/presentationmetadata" Target="metadata"/><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tableStyles" Target="tableStyles.xml"/></Relationships>
</file>

<file path=ppt/media/image1.jpg>
</file>

<file path=ppt/media/image10.png>
</file>

<file path=ppt/media/image11.png>
</file>

<file path=ppt/media/image12.png>
</file>

<file path=ppt/media/image13.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8" name="Google Shape;98;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9" name="Google Shape;99;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9" name="Google Shape;189;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0" name="Google Shape;210;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7" name="Google Shape;227;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8" name="Google Shape;228;p1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1ec79b8f9f9_0_3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9" name="Google Shape;239;g1ec79b8f9f9_0_3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0" name="Google Shape;240;g1ec79b8f9f9_0_3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13</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1ec79b8f9f9_0_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1ec79b8f9f9_0_2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9" name="Google Shape;249;g1ec79b8f9f9_0_29: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14</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0" name="Google Shape;110;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0" name="Google Shape;120;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1" name="Google Shape;121;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0" name="Google Shape;130;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1" name="Google Shape;131;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0" name="Google Shape;140;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1" name="Google Shape;141;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1" name="Google Shape;151;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2" name="Google Shape;152;p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0" name="Google Shape;170;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9" name="Google Shape;179;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0" name="Google Shape;180;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14"/>
          <p:cNvSpPr/>
          <p:nvPr/>
        </p:nvSpPr>
        <p:spPr>
          <a:xfrm>
            <a:off x="446534" y="3085765"/>
            <a:ext cx="11262866" cy="3304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14"/>
          <p:cNvSpPr txBox="1">
            <a:spLocks noGrp="1"/>
          </p:cNvSpPr>
          <p:nvPr>
            <p:ph type="ctrTitle"/>
          </p:nvPr>
        </p:nvSpPr>
        <p:spPr>
          <a:xfrm>
            <a:off x="581191" y="1020431"/>
            <a:ext cx="10993549" cy="1475013"/>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accent1"/>
              </a:buClr>
              <a:buSzPts val="3600"/>
              <a:buFont typeface="Gill Sans"/>
              <a:buNone/>
              <a:defRPr sz="3600">
                <a:solidFill>
                  <a:schemeClr val="accen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14"/>
          <p:cNvSpPr txBox="1">
            <a:spLocks noGrp="1"/>
          </p:cNvSpPr>
          <p:nvPr>
            <p:ph type="subTitle" idx="1"/>
          </p:nvPr>
        </p:nvSpPr>
        <p:spPr>
          <a:xfrm>
            <a:off x="581194" y="2495445"/>
            <a:ext cx="10993546" cy="590321"/>
          </a:xfrm>
          <a:prstGeom prst="rect">
            <a:avLst/>
          </a:prstGeom>
          <a:noFill/>
          <a:ln>
            <a:noFill/>
          </a:ln>
        </p:spPr>
        <p:txBody>
          <a:bodyPr spcFirstLastPara="1" wrap="square" lIns="91425" tIns="45700" rIns="91425" bIns="45700" anchor="t" anchorCtr="0">
            <a:normAutofit/>
          </a:bodyPr>
          <a:lstStyle>
            <a:lvl1pPr lvl="0" algn="l">
              <a:spcBef>
                <a:spcPts val="320"/>
              </a:spcBef>
              <a:spcAft>
                <a:spcPts val="0"/>
              </a:spcAft>
              <a:buSzPts val="1472"/>
              <a:buNone/>
              <a:defRPr sz="1600" cap="none">
                <a:solidFill>
                  <a:schemeClr val="accent2"/>
                </a:solidFill>
              </a:defRPr>
            </a:lvl1pPr>
            <a:lvl2pPr lvl="1" algn="ctr">
              <a:spcBef>
                <a:spcPts val="600"/>
              </a:spcBef>
              <a:spcAft>
                <a:spcPts val="0"/>
              </a:spcAft>
              <a:buSzPts val="1472"/>
              <a:buNone/>
              <a:defRPr>
                <a:solidFill>
                  <a:srgbClr val="888888"/>
                </a:solidFill>
              </a:defRPr>
            </a:lvl2pPr>
            <a:lvl3pPr lvl="2" algn="ctr">
              <a:spcBef>
                <a:spcPts val="600"/>
              </a:spcBef>
              <a:spcAft>
                <a:spcPts val="0"/>
              </a:spcAft>
              <a:buSzPts val="1288"/>
              <a:buNone/>
              <a:defRPr>
                <a:solidFill>
                  <a:srgbClr val="888888"/>
                </a:solidFill>
              </a:defRPr>
            </a:lvl3pPr>
            <a:lvl4pPr lvl="3" algn="ctr">
              <a:spcBef>
                <a:spcPts val="600"/>
              </a:spcBef>
              <a:spcAft>
                <a:spcPts val="0"/>
              </a:spcAft>
              <a:buSzPts val="1104"/>
              <a:buNone/>
              <a:defRPr>
                <a:solidFill>
                  <a:srgbClr val="888888"/>
                </a:solidFill>
              </a:defRPr>
            </a:lvl4pPr>
            <a:lvl5pPr lvl="4" algn="ctr">
              <a:spcBef>
                <a:spcPts val="600"/>
              </a:spcBef>
              <a:spcAft>
                <a:spcPts val="0"/>
              </a:spcAft>
              <a:buSzPts val="1104"/>
              <a:buNone/>
              <a:defRPr>
                <a:solidFill>
                  <a:srgbClr val="888888"/>
                </a:solidFill>
              </a:defRPr>
            </a:lvl5pPr>
            <a:lvl6pPr lvl="5" algn="ctr">
              <a:spcBef>
                <a:spcPts val="600"/>
              </a:spcBef>
              <a:spcAft>
                <a:spcPts val="0"/>
              </a:spcAft>
              <a:buSzPts val="1104"/>
              <a:buNone/>
              <a:defRPr>
                <a:solidFill>
                  <a:srgbClr val="888888"/>
                </a:solidFill>
              </a:defRPr>
            </a:lvl6pPr>
            <a:lvl7pPr lvl="6" algn="ctr">
              <a:spcBef>
                <a:spcPts val="600"/>
              </a:spcBef>
              <a:spcAft>
                <a:spcPts val="0"/>
              </a:spcAft>
              <a:buSzPts val="1104"/>
              <a:buNone/>
              <a:defRPr>
                <a:solidFill>
                  <a:srgbClr val="888888"/>
                </a:solidFill>
              </a:defRPr>
            </a:lvl7pPr>
            <a:lvl8pPr lvl="7" algn="ctr">
              <a:spcBef>
                <a:spcPts val="600"/>
              </a:spcBef>
              <a:spcAft>
                <a:spcPts val="0"/>
              </a:spcAft>
              <a:buSzPts val="1104"/>
              <a:buNone/>
              <a:defRPr>
                <a:solidFill>
                  <a:srgbClr val="888888"/>
                </a:solidFill>
              </a:defRPr>
            </a:lvl8pPr>
            <a:lvl9pPr lvl="8" algn="ctr">
              <a:spcBef>
                <a:spcPts val="600"/>
              </a:spcBef>
              <a:spcAft>
                <a:spcPts val="600"/>
              </a:spcAft>
              <a:buSzPts val="1104"/>
              <a:buNone/>
              <a:defRPr>
                <a:solidFill>
                  <a:srgbClr val="888888"/>
                </a:solidFill>
              </a:defRPr>
            </a:lvl9pPr>
          </a:lstStyle>
          <a:p>
            <a:endParaRPr/>
          </a:p>
        </p:txBody>
      </p:sp>
      <p:sp>
        <p:nvSpPr>
          <p:cNvPr id="22" name="Google Shape;22;p14"/>
          <p:cNvSpPr txBox="1">
            <a:spLocks noGrp="1"/>
          </p:cNvSpPr>
          <p:nvPr>
            <p:ph type="dt" idx="10"/>
          </p:nvPr>
        </p:nvSpPr>
        <p:spPr>
          <a:xfrm>
            <a:off x="7605951" y="5956137"/>
            <a:ext cx="28448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solidFill>
                  <a:srgbClr val="6C8089"/>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14"/>
          <p:cNvSpPr txBox="1">
            <a:spLocks noGrp="1"/>
          </p:cNvSpPr>
          <p:nvPr>
            <p:ph type="ftr" idx="11"/>
          </p:nvPr>
        </p:nvSpPr>
        <p:spPr>
          <a:xfrm>
            <a:off x="581192" y="5951811"/>
            <a:ext cx="691721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rgbClr val="6C8089"/>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 name="Google Shape;24;p14"/>
          <p:cNvSpPr txBox="1">
            <a:spLocks noGrp="1"/>
          </p:cNvSpPr>
          <p:nvPr>
            <p:ph type="sldNum" idx="12"/>
          </p:nvPr>
        </p:nvSpPr>
        <p:spPr>
          <a:xfrm>
            <a:off x="10558300" y="5956137"/>
            <a:ext cx="101644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900" b="0" i="0" u="none" strike="noStrike" cap="none">
                <a:solidFill>
                  <a:srgbClr val="6C8089"/>
                </a:solidFill>
                <a:latin typeface="Gill Sans"/>
                <a:ea typeface="Gill Sans"/>
                <a:cs typeface="Gill Sans"/>
                <a:sym typeface="Gill Sans"/>
              </a:defRPr>
            </a:lvl1pPr>
            <a:lvl2pPr marL="0" lvl="1" indent="0" algn="r">
              <a:spcBef>
                <a:spcPts val="0"/>
              </a:spcBef>
              <a:buNone/>
              <a:defRPr sz="900" b="0" i="0" u="none" strike="noStrike" cap="none">
                <a:solidFill>
                  <a:srgbClr val="6C8089"/>
                </a:solidFill>
                <a:latin typeface="Gill Sans"/>
                <a:ea typeface="Gill Sans"/>
                <a:cs typeface="Gill Sans"/>
                <a:sym typeface="Gill Sans"/>
              </a:defRPr>
            </a:lvl2pPr>
            <a:lvl3pPr marL="0" lvl="2" indent="0" algn="r">
              <a:spcBef>
                <a:spcPts val="0"/>
              </a:spcBef>
              <a:buNone/>
              <a:defRPr sz="900" b="0" i="0" u="none" strike="noStrike" cap="none">
                <a:solidFill>
                  <a:srgbClr val="6C8089"/>
                </a:solidFill>
                <a:latin typeface="Gill Sans"/>
                <a:ea typeface="Gill Sans"/>
                <a:cs typeface="Gill Sans"/>
                <a:sym typeface="Gill Sans"/>
              </a:defRPr>
            </a:lvl3pPr>
            <a:lvl4pPr marL="0" lvl="3" indent="0" algn="r">
              <a:spcBef>
                <a:spcPts val="0"/>
              </a:spcBef>
              <a:buNone/>
              <a:defRPr sz="900" b="0" i="0" u="none" strike="noStrike" cap="none">
                <a:solidFill>
                  <a:srgbClr val="6C8089"/>
                </a:solidFill>
                <a:latin typeface="Gill Sans"/>
                <a:ea typeface="Gill Sans"/>
                <a:cs typeface="Gill Sans"/>
                <a:sym typeface="Gill Sans"/>
              </a:defRPr>
            </a:lvl4pPr>
            <a:lvl5pPr marL="0" lvl="4" indent="0" algn="r">
              <a:spcBef>
                <a:spcPts val="0"/>
              </a:spcBef>
              <a:buNone/>
              <a:defRPr sz="900" b="0" i="0" u="none" strike="noStrike" cap="none">
                <a:solidFill>
                  <a:srgbClr val="6C8089"/>
                </a:solidFill>
                <a:latin typeface="Gill Sans"/>
                <a:ea typeface="Gill Sans"/>
                <a:cs typeface="Gill Sans"/>
                <a:sym typeface="Gill Sans"/>
              </a:defRPr>
            </a:lvl5pPr>
            <a:lvl6pPr marL="0" lvl="5" indent="0" algn="r">
              <a:spcBef>
                <a:spcPts val="0"/>
              </a:spcBef>
              <a:buNone/>
              <a:defRPr sz="900" b="0" i="0" u="none" strike="noStrike" cap="none">
                <a:solidFill>
                  <a:srgbClr val="6C8089"/>
                </a:solidFill>
                <a:latin typeface="Gill Sans"/>
                <a:ea typeface="Gill Sans"/>
                <a:cs typeface="Gill Sans"/>
                <a:sym typeface="Gill Sans"/>
              </a:defRPr>
            </a:lvl6pPr>
            <a:lvl7pPr marL="0" lvl="6" indent="0" algn="r">
              <a:spcBef>
                <a:spcPts val="0"/>
              </a:spcBef>
              <a:buNone/>
              <a:defRPr sz="900" b="0" i="0" u="none" strike="noStrike" cap="none">
                <a:solidFill>
                  <a:srgbClr val="6C8089"/>
                </a:solidFill>
                <a:latin typeface="Gill Sans"/>
                <a:ea typeface="Gill Sans"/>
                <a:cs typeface="Gill Sans"/>
                <a:sym typeface="Gill Sans"/>
              </a:defRPr>
            </a:lvl7pPr>
            <a:lvl8pPr marL="0" lvl="7" indent="0" algn="r">
              <a:spcBef>
                <a:spcPts val="0"/>
              </a:spcBef>
              <a:buNone/>
              <a:defRPr sz="900" b="0" i="0" u="none" strike="noStrike" cap="none">
                <a:solidFill>
                  <a:srgbClr val="6C8089"/>
                </a:solidFill>
                <a:latin typeface="Gill Sans"/>
                <a:ea typeface="Gill Sans"/>
                <a:cs typeface="Gill Sans"/>
                <a:sym typeface="Gill Sans"/>
              </a:defRPr>
            </a:lvl8pPr>
            <a:lvl9pPr marL="0" lvl="8" indent="0" algn="r">
              <a:spcBef>
                <a:spcPts val="0"/>
              </a:spcBef>
              <a:buNone/>
              <a:defRPr sz="900" b="0" i="0" u="none" strike="noStrike" cap="none">
                <a:solidFill>
                  <a:srgbClr val="6C8089"/>
                </a:solidFill>
                <a:latin typeface="Gill Sans"/>
                <a:ea typeface="Gill Sans"/>
                <a:cs typeface="Gill Sans"/>
                <a:sym typeface="Gill Sans"/>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82"/>
        <p:cNvGrpSpPr/>
        <p:nvPr/>
      </p:nvGrpSpPr>
      <p:grpSpPr>
        <a:xfrm>
          <a:off x="0" y="0"/>
          <a:ext cx="0" cy="0"/>
          <a:chOff x="0" y="0"/>
          <a:chExt cx="0" cy="0"/>
        </a:xfrm>
      </p:grpSpPr>
      <p:sp>
        <p:nvSpPr>
          <p:cNvPr id="83" name="Google Shape;83;p23"/>
          <p:cNvSpPr/>
          <p:nvPr/>
        </p:nvSpPr>
        <p:spPr>
          <a:xfrm>
            <a:off x="440286" y="614407"/>
            <a:ext cx="11309338" cy="118929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3"/>
          <p:cNvSpPr txBox="1">
            <a:spLocks noGrp="1"/>
          </p:cNvSpPr>
          <p:nvPr>
            <p:ph type="title"/>
          </p:nvPr>
        </p:nvSpPr>
        <p:spPr>
          <a:xfrm>
            <a:off x="581192" y="702156"/>
            <a:ext cx="11029616" cy="101380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l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23"/>
          <p:cNvSpPr txBox="1">
            <a:spLocks noGrp="1"/>
          </p:cNvSpPr>
          <p:nvPr>
            <p:ph type="body" idx="1"/>
          </p:nvPr>
        </p:nvSpPr>
        <p:spPr>
          <a:xfrm rot="5400000">
            <a:off x="4334603" y="-1417408"/>
            <a:ext cx="3522794" cy="11029616"/>
          </a:xfrm>
          <a:prstGeom prst="rect">
            <a:avLst/>
          </a:prstGeom>
          <a:noFill/>
          <a:ln>
            <a:noFill/>
          </a:ln>
        </p:spPr>
        <p:txBody>
          <a:bodyPr spcFirstLastPara="1" wrap="square" lIns="91425" tIns="45700" rIns="91425" bIns="45700" anchor="t" anchorCtr="0">
            <a:normAutofit/>
          </a:bodyPr>
          <a:lstStyle>
            <a:lvl1pPr marL="457200" lvl="0" indent="-333756" algn="l">
              <a:spcBef>
                <a:spcPts val="360"/>
              </a:spcBef>
              <a:spcAft>
                <a:spcPts val="0"/>
              </a:spcAft>
              <a:buSzPts val="1656"/>
              <a:buChar char="◼"/>
              <a:defRPr/>
            </a:lvl1pPr>
            <a:lvl2pPr marL="914400" lvl="1" indent="-322072" algn="l">
              <a:spcBef>
                <a:spcPts val="600"/>
              </a:spcBef>
              <a:spcAft>
                <a:spcPts val="0"/>
              </a:spcAft>
              <a:buSzPts val="1472"/>
              <a:buChar char="◼"/>
              <a:defRPr/>
            </a:lvl2pPr>
            <a:lvl3pPr marL="1371600" lvl="2" indent="-310388" algn="l">
              <a:spcBef>
                <a:spcPts val="600"/>
              </a:spcBef>
              <a:spcAft>
                <a:spcPts val="0"/>
              </a:spcAft>
              <a:buSzPts val="1288"/>
              <a:buChar char="◼"/>
              <a:defRPr/>
            </a:lvl3pPr>
            <a:lvl4pPr marL="1828800" lvl="3" indent="-298703" algn="l">
              <a:spcBef>
                <a:spcPts val="600"/>
              </a:spcBef>
              <a:spcAft>
                <a:spcPts val="0"/>
              </a:spcAft>
              <a:buSzPts val="1104"/>
              <a:buChar char="◼"/>
              <a:defRPr/>
            </a:lvl4pPr>
            <a:lvl5pPr marL="2286000" lvl="4" indent="-298704" algn="l">
              <a:spcBef>
                <a:spcPts val="600"/>
              </a:spcBef>
              <a:spcAft>
                <a:spcPts val="0"/>
              </a:spcAft>
              <a:buSzPts val="1104"/>
              <a:buChar char="◼"/>
              <a:defRPr/>
            </a:lvl5pPr>
            <a:lvl6pPr marL="2743200" lvl="5" indent="-333756" algn="l">
              <a:spcBef>
                <a:spcPts val="600"/>
              </a:spcBef>
              <a:spcAft>
                <a:spcPts val="0"/>
              </a:spcAft>
              <a:buSzPts val="1656"/>
              <a:buChar char="◼"/>
              <a:defRPr/>
            </a:lvl6pPr>
            <a:lvl7pPr marL="3200400" lvl="6" indent="-333756" algn="l">
              <a:spcBef>
                <a:spcPts val="600"/>
              </a:spcBef>
              <a:spcAft>
                <a:spcPts val="0"/>
              </a:spcAft>
              <a:buSzPts val="1656"/>
              <a:buChar char="◼"/>
              <a:defRPr/>
            </a:lvl7pPr>
            <a:lvl8pPr marL="3657600" lvl="7" indent="-333756" algn="l">
              <a:spcBef>
                <a:spcPts val="600"/>
              </a:spcBef>
              <a:spcAft>
                <a:spcPts val="0"/>
              </a:spcAft>
              <a:buSzPts val="1656"/>
              <a:buChar char="◼"/>
              <a:defRPr/>
            </a:lvl8pPr>
            <a:lvl9pPr marL="4114800" lvl="8" indent="-333756" algn="l">
              <a:spcBef>
                <a:spcPts val="600"/>
              </a:spcBef>
              <a:spcAft>
                <a:spcPts val="600"/>
              </a:spcAft>
              <a:buSzPts val="1656"/>
              <a:buChar char="◼"/>
              <a:defRPr/>
            </a:lvl9pPr>
          </a:lstStyle>
          <a:p>
            <a:endParaRPr/>
          </a:p>
        </p:txBody>
      </p:sp>
      <p:sp>
        <p:nvSpPr>
          <p:cNvPr id="86" name="Google Shape;86;p23"/>
          <p:cNvSpPr txBox="1">
            <a:spLocks noGrp="1"/>
          </p:cNvSpPr>
          <p:nvPr>
            <p:ph type="dt" idx="10"/>
          </p:nvPr>
        </p:nvSpPr>
        <p:spPr>
          <a:xfrm>
            <a:off x="7605951" y="5956137"/>
            <a:ext cx="284479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7" name="Google Shape;87;p23"/>
          <p:cNvSpPr txBox="1">
            <a:spLocks noGrp="1"/>
          </p:cNvSpPr>
          <p:nvPr>
            <p:ph type="ftr" idx="11"/>
          </p:nvPr>
        </p:nvSpPr>
        <p:spPr>
          <a:xfrm>
            <a:off x="581192" y="5951811"/>
            <a:ext cx="691721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8" name="Google Shape;88;p23"/>
          <p:cNvSpPr txBox="1">
            <a:spLocks noGrp="1"/>
          </p:cNvSpPr>
          <p:nvPr>
            <p:ph type="sldNum" idx="12"/>
          </p:nvPr>
        </p:nvSpPr>
        <p:spPr>
          <a:xfrm>
            <a:off x="10558300" y="5956137"/>
            <a:ext cx="105251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9"/>
        <p:cNvGrpSpPr/>
        <p:nvPr/>
      </p:nvGrpSpPr>
      <p:grpSpPr>
        <a:xfrm>
          <a:off x="0" y="0"/>
          <a:ext cx="0" cy="0"/>
          <a:chOff x="0" y="0"/>
          <a:chExt cx="0" cy="0"/>
        </a:xfrm>
      </p:grpSpPr>
      <p:sp>
        <p:nvSpPr>
          <p:cNvPr id="90" name="Google Shape;90;p24"/>
          <p:cNvSpPr/>
          <p:nvPr/>
        </p:nvSpPr>
        <p:spPr>
          <a:xfrm>
            <a:off x="8839201" y="599725"/>
            <a:ext cx="2906817" cy="581695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4"/>
          <p:cNvSpPr txBox="1">
            <a:spLocks noGrp="1"/>
          </p:cNvSpPr>
          <p:nvPr>
            <p:ph type="title"/>
          </p:nvPr>
        </p:nvSpPr>
        <p:spPr>
          <a:xfrm rot="5400000">
            <a:off x="7249746" y="2265181"/>
            <a:ext cx="5183073" cy="2004164"/>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l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2" name="Google Shape;92;p24"/>
          <p:cNvSpPr txBox="1">
            <a:spLocks noGrp="1"/>
          </p:cNvSpPr>
          <p:nvPr>
            <p:ph type="body" idx="1"/>
          </p:nvPr>
        </p:nvSpPr>
        <p:spPr>
          <a:xfrm rot="5400000">
            <a:off x="2131526" y="-680877"/>
            <a:ext cx="5183073" cy="7896279"/>
          </a:xfrm>
          <a:prstGeom prst="rect">
            <a:avLst/>
          </a:prstGeom>
          <a:noFill/>
          <a:ln>
            <a:noFill/>
          </a:ln>
        </p:spPr>
        <p:txBody>
          <a:bodyPr spcFirstLastPara="1" wrap="square" lIns="91425" tIns="45700" rIns="91425" bIns="45700" anchor="t" anchorCtr="0">
            <a:normAutofit/>
          </a:bodyPr>
          <a:lstStyle>
            <a:lvl1pPr marL="457200" lvl="0" indent="-333756" algn="l">
              <a:spcBef>
                <a:spcPts val="360"/>
              </a:spcBef>
              <a:spcAft>
                <a:spcPts val="0"/>
              </a:spcAft>
              <a:buSzPts val="1656"/>
              <a:buChar char="◼"/>
              <a:defRPr/>
            </a:lvl1pPr>
            <a:lvl2pPr marL="914400" lvl="1" indent="-333756" algn="l">
              <a:spcBef>
                <a:spcPts val="600"/>
              </a:spcBef>
              <a:spcAft>
                <a:spcPts val="0"/>
              </a:spcAft>
              <a:buSzPts val="1656"/>
              <a:buChar char="◼"/>
              <a:defRPr/>
            </a:lvl2pPr>
            <a:lvl3pPr marL="1371600" lvl="2" indent="-333756" algn="l">
              <a:spcBef>
                <a:spcPts val="600"/>
              </a:spcBef>
              <a:spcAft>
                <a:spcPts val="0"/>
              </a:spcAft>
              <a:buSzPts val="1656"/>
              <a:buChar char="◼"/>
              <a:defRPr/>
            </a:lvl3pPr>
            <a:lvl4pPr marL="1828800" lvl="3" indent="-333756" algn="l">
              <a:spcBef>
                <a:spcPts val="600"/>
              </a:spcBef>
              <a:spcAft>
                <a:spcPts val="0"/>
              </a:spcAft>
              <a:buSzPts val="1656"/>
              <a:buChar char="◼"/>
              <a:defRPr/>
            </a:lvl4pPr>
            <a:lvl5pPr marL="2286000" lvl="4" indent="-333756" algn="l">
              <a:spcBef>
                <a:spcPts val="600"/>
              </a:spcBef>
              <a:spcAft>
                <a:spcPts val="0"/>
              </a:spcAft>
              <a:buSzPts val="1656"/>
              <a:buChar char="◼"/>
              <a:defRPr/>
            </a:lvl5pPr>
            <a:lvl6pPr marL="2743200" lvl="5" indent="-333756" algn="l">
              <a:spcBef>
                <a:spcPts val="600"/>
              </a:spcBef>
              <a:spcAft>
                <a:spcPts val="0"/>
              </a:spcAft>
              <a:buSzPts val="1656"/>
              <a:buChar char="◼"/>
              <a:defRPr/>
            </a:lvl6pPr>
            <a:lvl7pPr marL="3200400" lvl="6" indent="-333756" algn="l">
              <a:spcBef>
                <a:spcPts val="600"/>
              </a:spcBef>
              <a:spcAft>
                <a:spcPts val="0"/>
              </a:spcAft>
              <a:buSzPts val="1656"/>
              <a:buChar char="◼"/>
              <a:defRPr/>
            </a:lvl7pPr>
            <a:lvl8pPr marL="3657600" lvl="7" indent="-333756" algn="l">
              <a:spcBef>
                <a:spcPts val="600"/>
              </a:spcBef>
              <a:spcAft>
                <a:spcPts val="0"/>
              </a:spcAft>
              <a:buSzPts val="1656"/>
              <a:buChar char="◼"/>
              <a:defRPr/>
            </a:lvl8pPr>
            <a:lvl9pPr marL="4114800" lvl="8" indent="-333756" algn="l">
              <a:spcBef>
                <a:spcPts val="600"/>
              </a:spcBef>
              <a:spcAft>
                <a:spcPts val="600"/>
              </a:spcAft>
              <a:buSzPts val="1656"/>
              <a:buChar char="◼"/>
              <a:defRPr/>
            </a:lvl9pPr>
          </a:lstStyle>
          <a:p>
            <a:endParaRPr/>
          </a:p>
        </p:txBody>
      </p:sp>
      <p:sp>
        <p:nvSpPr>
          <p:cNvPr id="93" name="Google Shape;93;p24"/>
          <p:cNvSpPr txBox="1">
            <a:spLocks noGrp="1"/>
          </p:cNvSpPr>
          <p:nvPr>
            <p:ph type="dt" idx="10"/>
          </p:nvPr>
        </p:nvSpPr>
        <p:spPr>
          <a:xfrm>
            <a:off x="8993673" y="5956137"/>
            <a:ext cx="1328141"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solidFill>
                  <a:srgbClr val="6C8089"/>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4" name="Google Shape;94;p24"/>
          <p:cNvSpPr txBox="1">
            <a:spLocks noGrp="1"/>
          </p:cNvSpPr>
          <p:nvPr>
            <p:ph type="ftr" idx="11"/>
          </p:nvPr>
        </p:nvSpPr>
        <p:spPr>
          <a:xfrm>
            <a:off x="774923" y="5951811"/>
            <a:ext cx="789627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5" name="Google Shape;95;p24"/>
          <p:cNvSpPr txBox="1">
            <a:spLocks noGrp="1"/>
          </p:cNvSpPr>
          <p:nvPr>
            <p:ph type="sldNum" idx="12"/>
          </p:nvPr>
        </p:nvSpPr>
        <p:spPr>
          <a:xfrm>
            <a:off x="10446615" y="5956137"/>
            <a:ext cx="116419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900">
                <a:solidFill>
                  <a:srgbClr val="6C8089"/>
                </a:solidFill>
                <a:latin typeface="Gill Sans"/>
                <a:ea typeface="Gill Sans"/>
                <a:cs typeface="Gill Sans"/>
                <a:sym typeface="Gill Sans"/>
              </a:defRPr>
            </a:lvl1pPr>
            <a:lvl2pPr marL="0" lvl="1" indent="0" algn="r">
              <a:spcBef>
                <a:spcPts val="0"/>
              </a:spcBef>
              <a:buNone/>
              <a:defRPr sz="900">
                <a:solidFill>
                  <a:srgbClr val="6C8089"/>
                </a:solidFill>
                <a:latin typeface="Gill Sans"/>
                <a:ea typeface="Gill Sans"/>
                <a:cs typeface="Gill Sans"/>
                <a:sym typeface="Gill Sans"/>
              </a:defRPr>
            </a:lvl2pPr>
            <a:lvl3pPr marL="0" lvl="2" indent="0" algn="r">
              <a:spcBef>
                <a:spcPts val="0"/>
              </a:spcBef>
              <a:buNone/>
              <a:defRPr sz="900">
                <a:solidFill>
                  <a:srgbClr val="6C8089"/>
                </a:solidFill>
                <a:latin typeface="Gill Sans"/>
                <a:ea typeface="Gill Sans"/>
                <a:cs typeface="Gill Sans"/>
                <a:sym typeface="Gill Sans"/>
              </a:defRPr>
            </a:lvl3pPr>
            <a:lvl4pPr marL="0" lvl="3" indent="0" algn="r">
              <a:spcBef>
                <a:spcPts val="0"/>
              </a:spcBef>
              <a:buNone/>
              <a:defRPr sz="900">
                <a:solidFill>
                  <a:srgbClr val="6C8089"/>
                </a:solidFill>
                <a:latin typeface="Gill Sans"/>
                <a:ea typeface="Gill Sans"/>
                <a:cs typeface="Gill Sans"/>
                <a:sym typeface="Gill Sans"/>
              </a:defRPr>
            </a:lvl4pPr>
            <a:lvl5pPr marL="0" lvl="4" indent="0" algn="r">
              <a:spcBef>
                <a:spcPts val="0"/>
              </a:spcBef>
              <a:buNone/>
              <a:defRPr sz="900">
                <a:solidFill>
                  <a:srgbClr val="6C8089"/>
                </a:solidFill>
                <a:latin typeface="Gill Sans"/>
                <a:ea typeface="Gill Sans"/>
                <a:cs typeface="Gill Sans"/>
                <a:sym typeface="Gill Sans"/>
              </a:defRPr>
            </a:lvl5pPr>
            <a:lvl6pPr marL="0" lvl="5" indent="0" algn="r">
              <a:spcBef>
                <a:spcPts val="0"/>
              </a:spcBef>
              <a:buNone/>
              <a:defRPr sz="900">
                <a:solidFill>
                  <a:srgbClr val="6C8089"/>
                </a:solidFill>
                <a:latin typeface="Gill Sans"/>
                <a:ea typeface="Gill Sans"/>
                <a:cs typeface="Gill Sans"/>
                <a:sym typeface="Gill Sans"/>
              </a:defRPr>
            </a:lvl6pPr>
            <a:lvl7pPr marL="0" lvl="6" indent="0" algn="r">
              <a:spcBef>
                <a:spcPts val="0"/>
              </a:spcBef>
              <a:buNone/>
              <a:defRPr sz="900">
                <a:solidFill>
                  <a:srgbClr val="6C8089"/>
                </a:solidFill>
                <a:latin typeface="Gill Sans"/>
                <a:ea typeface="Gill Sans"/>
                <a:cs typeface="Gill Sans"/>
                <a:sym typeface="Gill Sans"/>
              </a:defRPr>
            </a:lvl7pPr>
            <a:lvl8pPr marL="0" lvl="7" indent="0" algn="r">
              <a:spcBef>
                <a:spcPts val="0"/>
              </a:spcBef>
              <a:buNone/>
              <a:defRPr sz="900">
                <a:solidFill>
                  <a:srgbClr val="6C8089"/>
                </a:solidFill>
                <a:latin typeface="Gill Sans"/>
                <a:ea typeface="Gill Sans"/>
                <a:cs typeface="Gill Sans"/>
                <a:sym typeface="Gill Sans"/>
              </a:defRPr>
            </a:lvl8pPr>
            <a:lvl9pPr marL="0" lvl="8" indent="0" algn="r">
              <a:spcBef>
                <a:spcPts val="0"/>
              </a:spcBef>
              <a:buNone/>
              <a:defRPr sz="900">
                <a:solidFill>
                  <a:srgbClr val="6C8089"/>
                </a:solidFill>
                <a:latin typeface="Gill Sans"/>
                <a:ea typeface="Gill Sans"/>
                <a:cs typeface="Gill Sans"/>
                <a:sym typeface="Gill Sans"/>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5"/>
        <p:cNvGrpSpPr/>
        <p:nvPr/>
      </p:nvGrpSpPr>
      <p:grpSpPr>
        <a:xfrm>
          <a:off x="0" y="0"/>
          <a:ext cx="0" cy="0"/>
          <a:chOff x="0" y="0"/>
          <a:chExt cx="0" cy="0"/>
        </a:xfrm>
      </p:grpSpPr>
      <p:sp>
        <p:nvSpPr>
          <p:cNvPr id="26" name="Google Shape;26;p15"/>
          <p:cNvSpPr/>
          <p:nvPr/>
        </p:nvSpPr>
        <p:spPr>
          <a:xfrm>
            <a:off x="440286" y="614407"/>
            <a:ext cx="11309338" cy="118929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15"/>
          <p:cNvSpPr txBox="1">
            <a:spLocks noGrp="1"/>
          </p:cNvSpPr>
          <p:nvPr>
            <p:ph type="title"/>
          </p:nvPr>
        </p:nvSpPr>
        <p:spPr>
          <a:xfrm>
            <a:off x="581192" y="702156"/>
            <a:ext cx="11029616" cy="101380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l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15"/>
          <p:cNvSpPr txBox="1">
            <a:spLocks noGrp="1"/>
          </p:cNvSpPr>
          <p:nvPr>
            <p:ph type="body" idx="1"/>
          </p:nvPr>
        </p:nvSpPr>
        <p:spPr>
          <a:xfrm>
            <a:off x="581192" y="2180496"/>
            <a:ext cx="11029615" cy="3678303"/>
          </a:xfrm>
          <a:prstGeom prst="rect">
            <a:avLst/>
          </a:prstGeom>
          <a:noFill/>
          <a:ln>
            <a:noFill/>
          </a:ln>
        </p:spPr>
        <p:txBody>
          <a:bodyPr spcFirstLastPara="1" wrap="square" lIns="91425" tIns="45700" rIns="91425" bIns="45700" anchor="ctr" anchorCtr="0">
            <a:normAutofit/>
          </a:bodyPr>
          <a:lstStyle>
            <a:lvl1pPr marL="457200" lvl="0" indent="-333756" algn="l">
              <a:spcBef>
                <a:spcPts val="360"/>
              </a:spcBef>
              <a:spcAft>
                <a:spcPts val="0"/>
              </a:spcAft>
              <a:buSzPts val="1656"/>
              <a:buChar char="◼"/>
              <a:defRPr/>
            </a:lvl1pPr>
            <a:lvl2pPr marL="914400" lvl="1" indent="-333756" algn="l">
              <a:spcBef>
                <a:spcPts val="600"/>
              </a:spcBef>
              <a:spcAft>
                <a:spcPts val="0"/>
              </a:spcAft>
              <a:buSzPts val="1656"/>
              <a:buChar char="◼"/>
              <a:defRPr/>
            </a:lvl2pPr>
            <a:lvl3pPr marL="1371600" lvl="2" indent="-333756" algn="l">
              <a:spcBef>
                <a:spcPts val="600"/>
              </a:spcBef>
              <a:spcAft>
                <a:spcPts val="0"/>
              </a:spcAft>
              <a:buSzPts val="1656"/>
              <a:buChar char="◼"/>
              <a:defRPr/>
            </a:lvl3pPr>
            <a:lvl4pPr marL="1828800" lvl="3" indent="-333756" algn="l">
              <a:spcBef>
                <a:spcPts val="600"/>
              </a:spcBef>
              <a:spcAft>
                <a:spcPts val="0"/>
              </a:spcAft>
              <a:buSzPts val="1656"/>
              <a:buChar char="◼"/>
              <a:defRPr/>
            </a:lvl4pPr>
            <a:lvl5pPr marL="2286000" lvl="4" indent="-333756" algn="l">
              <a:spcBef>
                <a:spcPts val="600"/>
              </a:spcBef>
              <a:spcAft>
                <a:spcPts val="0"/>
              </a:spcAft>
              <a:buSzPts val="1656"/>
              <a:buChar char="◼"/>
              <a:defRPr/>
            </a:lvl5pPr>
            <a:lvl6pPr marL="2743200" lvl="5" indent="-333756" algn="l">
              <a:spcBef>
                <a:spcPts val="600"/>
              </a:spcBef>
              <a:spcAft>
                <a:spcPts val="0"/>
              </a:spcAft>
              <a:buSzPts val="1656"/>
              <a:buChar char="◼"/>
              <a:defRPr/>
            </a:lvl6pPr>
            <a:lvl7pPr marL="3200400" lvl="6" indent="-333756" algn="l">
              <a:spcBef>
                <a:spcPts val="600"/>
              </a:spcBef>
              <a:spcAft>
                <a:spcPts val="0"/>
              </a:spcAft>
              <a:buSzPts val="1656"/>
              <a:buChar char="◼"/>
              <a:defRPr/>
            </a:lvl7pPr>
            <a:lvl8pPr marL="3657600" lvl="7" indent="-333756" algn="l">
              <a:spcBef>
                <a:spcPts val="600"/>
              </a:spcBef>
              <a:spcAft>
                <a:spcPts val="0"/>
              </a:spcAft>
              <a:buSzPts val="1656"/>
              <a:buChar char="◼"/>
              <a:defRPr/>
            </a:lvl8pPr>
            <a:lvl9pPr marL="4114800" lvl="8" indent="-333756" algn="l">
              <a:spcBef>
                <a:spcPts val="600"/>
              </a:spcBef>
              <a:spcAft>
                <a:spcPts val="600"/>
              </a:spcAft>
              <a:buSzPts val="1656"/>
              <a:buChar char="◼"/>
              <a:defRPr/>
            </a:lvl9pPr>
          </a:lstStyle>
          <a:p>
            <a:endParaRPr/>
          </a:p>
        </p:txBody>
      </p:sp>
      <p:sp>
        <p:nvSpPr>
          <p:cNvPr id="29" name="Google Shape;29;p15"/>
          <p:cNvSpPr txBox="1">
            <a:spLocks noGrp="1"/>
          </p:cNvSpPr>
          <p:nvPr>
            <p:ph type="dt" idx="10"/>
          </p:nvPr>
        </p:nvSpPr>
        <p:spPr>
          <a:xfrm>
            <a:off x="7605951" y="5956137"/>
            <a:ext cx="284479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15"/>
          <p:cNvSpPr txBox="1">
            <a:spLocks noGrp="1"/>
          </p:cNvSpPr>
          <p:nvPr>
            <p:ph type="ftr" idx="11"/>
          </p:nvPr>
        </p:nvSpPr>
        <p:spPr>
          <a:xfrm>
            <a:off x="581192" y="5951811"/>
            <a:ext cx="691721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15"/>
          <p:cNvSpPr txBox="1">
            <a:spLocks noGrp="1"/>
          </p:cNvSpPr>
          <p:nvPr>
            <p:ph type="sldNum" idx="12"/>
          </p:nvPr>
        </p:nvSpPr>
        <p:spPr>
          <a:xfrm>
            <a:off x="10558300" y="5956137"/>
            <a:ext cx="1052508"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2"/>
        <p:cNvGrpSpPr/>
        <p:nvPr/>
      </p:nvGrpSpPr>
      <p:grpSpPr>
        <a:xfrm>
          <a:off x="0" y="0"/>
          <a:ext cx="0" cy="0"/>
          <a:chOff x="0" y="0"/>
          <a:chExt cx="0" cy="0"/>
        </a:xfrm>
      </p:grpSpPr>
      <p:sp>
        <p:nvSpPr>
          <p:cNvPr id="33" name="Google Shape;33;p16"/>
          <p:cNvSpPr/>
          <p:nvPr/>
        </p:nvSpPr>
        <p:spPr>
          <a:xfrm>
            <a:off x="447817" y="5141974"/>
            <a:ext cx="11290860" cy="125882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16"/>
          <p:cNvSpPr txBox="1">
            <a:spLocks noGrp="1"/>
          </p:cNvSpPr>
          <p:nvPr>
            <p:ph type="title"/>
          </p:nvPr>
        </p:nvSpPr>
        <p:spPr>
          <a:xfrm>
            <a:off x="581193" y="3043910"/>
            <a:ext cx="11029615" cy="1497507"/>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accent1"/>
              </a:buClr>
              <a:buSzPts val="3600"/>
              <a:buFont typeface="Gill Sans"/>
              <a:buNone/>
              <a:defRPr sz="3600" b="0" cap="none">
                <a:solidFill>
                  <a:schemeClr val="accen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16"/>
          <p:cNvSpPr txBox="1">
            <a:spLocks noGrp="1"/>
          </p:cNvSpPr>
          <p:nvPr>
            <p:ph type="body" idx="1"/>
          </p:nvPr>
        </p:nvSpPr>
        <p:spPr>
          <a:xfrm>
            <a:off x="581192" y="4541417"/>
            <a:ext cx="11029615" cy="600556"/>
          </a:xfrm>
          <a:prstGeom prst="rect">
            <a:avLst/>
          </a:prstGeom>
          <a:noFill/>
          <a:ln>
            <a:noFill/>
          </a:ln>
        </p:spPr>
        <p:txBody>
          <a:bodyPr spcFirstLastPara="1" wrap="square" lIns="91425" tIns="45700" rIns="91425" bIns="45700" anchor="t" anchorCtr="0">
            <a:normAutofit/>
          </a:bodyPr>
          <a:lstStyle>
            <a:lvl1pPr marL="457200" lvl="0" indent="-228600" algn="l">
              <a:spcBef>
                <a:spcPts val="360"/>
              </a:spcBef>
              <a:spcAft>
                <a:spcPts val="0"/>
              </a:spcAft>
              <a:buSzPts val="1656"/>
              <a:buNone/>
              <a:defRPr sz="1800" cap="none">
                <a:solidFill>
                  <a:schemeClr val="accent2"/>
                </a:solidFill>
              </a:defRPr>
            </a:lvl1pPr>
            <a:lvl2pPr marL="914400" lvl="1" indent="-228600" algn="l">
              <a:spcBef>
                <a:spcPts val="600"/>
              </a:spcBef>
              <a:spcAft>
                <a:spcPts val="0"/>
              </a:spcAft>
              <a:buSzPts val="1656"/>
              <a:buNone/>
              <a:defRPr sz="1800">
                <a:solidFill>
                  <a:srgbClr val="888888"/>
                </a:solidFill>
              </a:defRPr>
            </a:lvl2pPr>
            <a:lvl3pPr marL="1371600" lvl="2" indent="-228600" algn="l">
              <a:spcBef>
                <a:spcPts val="600"/>
              </a:spcBef>
              <a:spcAft>
                <a:spcPts val="0"/>
              </a:spcAft>
              <a:buSzPts val="1472"/>
              <a:buNone/>
              <a:defRPr sz="1600">
                <a:solidFill>
                  <a:srgbClr val="888888"/>
                </a:solidFill>
              </a:defRPr>
            </a:lvl3pPr>
            <a:lvl4pPr marL="1828800" lvl="3" indent="-228600" algn="l">
              <a:spcBef>
                <a:spcPts val="600"/>
              </a:spcBef>
              <a:spcAft>
                <a:spcPts val="0"/>
              </a:spcAft>
              <a:buSzPts val="1288"/>
              <a:buNone/>
              <a:defRPr sz="1400">
                <a:solidFill>
                  <a:srgbClr val="888888"/>
                </a:solidFill>
              </a:defRPr>
            </a:lvl4pPr>
            <a:lvl5pPr marL="2286000" lvl="4" indent="-228600" algn="l">
              <a:spcBef>
                <a:spcPts val="600"/>
              </a:spcBef>
              <a:spcAft>
                <a:spcPts val="0"/>
              </a:spcAft>
              <a:buSzPts val="1288"/>
              <a:buNone/>
              <a:defRPr sz="1400">
                <a:solidFill>
                  <a:srgbClr val="888888"/>
                </a:solidFill>
              </a:defRPr>
            </a:lvl5pPr>
            <a:lvl6pPr marL="2743200" lvl="5" indent="-228600" algn="l">
              <a:spcBef>
                <a:spcPts val="600"/>
              </a:spcBef>
              <a:spcAft>
                <a:spcPts val="0"/>
              </a:spcAft>
              <a:buSzPts val="1288"/>
              <a:buNone/>
              <a:defRPr sz="1400">
                <a:solidFill>
                  <a:srgbClr val="888888"/>
                </a:solidFill>
              </a:defRPr>
            </a:lvl6pPr>
            <a:lvl7pPr marL="3200400" lvl="6" indent="-228600" algn="l">
              <a:spcBef>
                <a:spcPts val="600"/>
              </a:spcBef>
              <a:spcAft>
                <a:spcPts val="0"/>
              </a:spcAft>
              <a:buSzPts val="1288"/>
              <a:buNone/>
              <a:defRPr sz="1400">
                <a:solidFill>
                  <a:srgbClr val="888888"/>
                </a:solidFill>
              </a:defRPr>
            </a:lvl7pPr>
            <a:lvl8pPr marL="3657600" lvl="7" indent="-228600" algn="l">
              <a:spcBef>
                <a:spcPts val="600"/>
              </a:spcBef>
              <a:spcAft>
                <a:spcPts val="0"/>
              </a:spcAft>
              <a:buSzPts val="1288"/>
              <a:buNone/>
              <a:defRPr sz="1400">
                <a:solidFill>
                  <a:srgbClr val="888888"/>
                </a:solidFill>
              </a:defRPr>
            </a:lvl8pPr>
            <a:lvl9pPr marL="4114800" lvl="8" indent="-228600" algn="l">
              <a:spcBef>
                <a:spcPts val="600"/>
              </a:spcBef>
              <a:spcAft>
                <a:spcPts val="600"/>
              </a:spcAft>
              <a:buSzPts val="1288"/>
              <a:buNone/>
              <a:defRPr sz="1400">
                <a:solidFill>
                  <a:srgbClr val="888888"/>
                </a:solidFill>
              </a:defRPr>
            </a:lvl9pPr>
          </a:lstStyle>
          <a:p>
            <a:endParaRPr/>
          </a:p>
        </p:txBody>
      </p:sp>
      <p:sp>
        <p:nvSpPr>
          <p:cNvPr id="36" name="Google Shape;36;p16"/>
          <p:cNvSpPr txBox="1">
            <a:spLocks noGrp="1"/>
          </p:cNvSpPr>
          <p:nvPr>
            <p:ph type="dt" idx="10"/>
          </p:nvPr>
        </p:nvSpPr>
        <p:spPr>
          <a:xfrm>
            <a:off x="7605951" y="5956137"/>
            <a:ext cx="284479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solidFill>
                  <a:srgbClr val="6C8089"/>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 name="Google Shape;37;p16"/>
          <p:cNvSpPr txBox="1">
            <a:spLocks noGrp="1"/>
          </p:cNvSpPr>
          <p:nvPr>
            <p:ph type="ftr" idx="11"/>
          </p:nvPr>
        </p:nvSpPr>
        <p:spPr>
          <a:xfrm>
            <a:off x="581192" y="5951811"/>
            <a:ext cx="691721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rgbClr val="6C8089"/>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16"/>
          <p:cNvSpPr txBox="1">
            <a:spLocks noGrp="1"/>
          </p:cNvSpPr>
          <p:nvPr>
            <p:ph type="sldNum" idx="12"/>
          </p:nvPr>
        </p:nvSpPr>
        <p:spPr>
          <a:xfrm>
            <a:off x="10558300" y="5956137"/>
            <a:ext cx="105251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900">
                <a:solidFill>
                  <a:srgbClr val="6C8089"/>
                </a:solidFill>
                <a:latin typeface="Gill Sans"/>
                <a:ea typeface="Gill Sans"/>
                <a:cs typeface="Gill Sans"/>
                <a:sym typeface="Gill Sans"/>
              </a:defRPr>
            </a:lvl1pPr>
            <a:lvl2pPr marL="0" lvl="1" indent="0" algn="r">
              <a:spcBef>
                <a:spcPts val="0"/>
              </a:spcBef>
              <a:buNone/>
              <a:defRPr sz="900">
                <a:solidFill>
                  <a:srgbClr val="6C8089"/>
                </a:solidFill>
                <a:latin typeface="Gill Sans"/>
                <a:ea typeface="Gill Sans"/>
                <a:cs typeface="Gill Sans"/>
                <a:sym typeface="Gill Sans"/>
              </a:defRPr>
            </a:lvl2pPr>
            <a:lvl3pPr marL="0" lvl="2" indent="0" algn="r">
              <a:spcBef>
                <a:spcPts val="0"/>
              </a:spcBef>
              <a:buNone/>
              <a:defRPr sz="900">
                <a:solidFill>
                  <a:srgbClr val="6C8089"/>
                </a:solidFill>
                <a:latin typeface="Gill Sans"/>
                <a:ea typeface="Gill Sans"/>
                <a:cs typeface="Gill Sans"/>
                <a:sym typeface="Gill Sans"/>
              </a:defRPr>
            </a:lvl3pPr>
            <a:lvl4pPr marL="0" lvl="3" indent="0" algn="r">
              <a:spcBef>
                <a:spcPts val="0"/>
              </a:spcBef>
              <a:buNone/>
              <a:defRPr sz="900">
                <a:solidFill>
                  <a:srgbClr val="6C8089"/>
                </a:solidFill>
                <a:latin typeface="Gill Sans"/>
                <a:ea typeface="Gill Sans"/>
                <a:cs typeface="Gill Sans"/>
                <a:sym typeface="Gill Sans"/>
              </a:defRPr>
            </a:lvl4pPr>
            <a:lvl5pPr marL="0" lvl="4" indent="0" algn="r">
              <a:spcBef>
                <a:spcPts val="0"/>
              </a:spcBef>
              <a:buNone/>
              <a:defRPr sz="900">
                <a:solidFill>
                  <a:srgbClr val="6C8089"/>
                </a:solidFill>
                <a:latin typeface="Gill Sans"/>
                <a:ea typeface="Gill Sans"/>
                <a:cs typeface="Gill Sans"/>
                <a:sym typeface="Gill Sans"/>
              </a:defRPr>
            </a:lvl5pPr>
            <a:lvl6pPr marL="0" lvl="5" indent="0" algn="r">
              <a:spcBef>
                <a:spcPts val="0"/>
              </a:spcBef>
              <a:buNone/>
              <a:defRPr sz="900">
                <a:solidFill>
                  <a:srgbClr val="6C8089"/>
                </a:solidFill>
                <a:latin typeface="Gill Sans"/>
                <a:ea typeface="Gill Sans"/>
                <a:cs typeface="Gill Sans"/>
                <a:sym typeface="Gill Sans"/>
              </a:defRPr>
            </a:lvl6pPr>
            <a:lvl7pPr marL="0" lvl="6" indent="0" algn="r">
              <a:spcBef>
                <a:spcPts val="0"/>
              </a:spcBef>
              <a:buNone/>
              <a:defRPr sz="900">
                <a:solidFill>
                  <a:srgbClr val="6C8089"/>
                </a:solidFill>
                <a:latin typeface="Gill Sans"/>
                <a:ea typeface="Gill Sans"/>
                <a:cs typeface="Gill Sans"/>
                <a:sym typeface="Gill Sans"/>
              </a:defRPr>
            </a:lvl7pPr>
            <a:lvl8pPr marL="0" lvl="7" indent="0" algn="r">
              <a:spcBef>
                <a:spcPts val="0"/>
              </a:spcBef>
              <a:buNone/>
              <a:defRPr sz="900">
                <a:solidFill>
                  <a:srgbClr val="6C8089"/>
                </a:solidFill>
                <a:latin typeface="Gill Sans"/>
                <a:ea typeface="Gill Sans"/>
                <a:cs typeface="Gill Sans"/>
                <a:sym typeface="Gill Sans"/>
              </a:defRPr>
            </a:lvl8pPr>
            <a:lvl9pPr marL="0" lvl="8" indent="0" algn="r">
              <a:spcBef>
                <a:spcPts val="0"/>
              </a:spcBef>
              <a:buNone/>
              <a:defRPr sz="900">
                <a:solidFill>
                  <a:srgbClr val="6C8089"/>
                </a:solidFill>
                <a:latin typeface="Gill Sans"/>
                <a:ea typeface="Gill Sans"/>
                <a:cs typeface="Gill Sans"/>
                <a:sym typeface="Gill Sans"/>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9"/>
        <p:cNvGrpSpPr/>
        <p:nvPr/>
      </p:nvGrpSpPr>
      <p:grpSpPr>
        <a:xfrm>
          <a:off x="0" y="0"/>
          <a:ext cx="0" cy="0"/>
          <a:chOff x="0" y="0"/>
          <a:chExt cx="0" cy="0"/>
        </a:xfrm>
      </p:grpSpPr>
      <p:sp>
        <p:nvSpPr>
          <p:cNvPr id="40" name="Google Shape;40;p17"/>
          <p:cNvSpPr/>
          <p:nvPr/>
        </p:nvSpPr>
        <p:spPr>
          <a:xfrm>
            <a:off x="445982" y="606554"/>
            <a:ext cx="11300036" cy="125882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17"/>
          <p:cNvSpPr txBox="1">
            <a:spLocks noGrp="1"/>
          </p:cNvSpPr>
          <p:nvPr>
            <p:ph type="title"/>
          </p:nvPr>
        </p:nvSpPr>
        <p:spPr>
          <a:xfrm>
            <a:off x="581193" y="729658"/>
            <a:ext cx="11029616" cy="988332"/>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l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17"/>
          <p:cNvSpPr txBox="1">
            <a:spLocks noGrp="1"/>
          </p:cNvSpPr>
          <p:nvPr>
            <p:ph type="body" idx="1"/>
          </p:nvPr>
        </p:nvSpPr>
        <p:spPr>
          <a:xfrm>
            <a:off x="581193" y="2228003"/>
            <a:ext cx="5422390" cy="3633047"/>
          </a:xfrm>
          <a:prstGeom prst="rect">
            <a:avLst/>
          </a:prstGeom>
          <a:noFill/>
          <a:ln>
            <a:noFill/>
          </a:ln>
        </p:spPr>
        <p:txBody>
          <a:bodyPr spcFirstLastPara="1" wrap="square" lIns="91425" tIns="45700" rIns="91425" bIns="45700" anchor="ctr" anchorCtr="0">
            <a:normAutofit/>
          </a:bodyPr>
          <a:lstStyle>
            <a:lvl1pPr marL="457200" lvl="0" indent="-333756" algn="l">
              <a:spcBef>
                <a:spcPts val="360"/>
              </a:spcBef>
              <a:spcAft>
                <a:spcPts val="0"/>
              </a:spcAft>
              <a:buSzPts val="1656"/>
              <a:buChar char="◼"/>
              <a:defRPr/>
            </a:lvl1pPr>
            <a:lvl2pPr marL="914400" lvl="1" indent="-333756" algn="l">
              <a:spcBef>
                <a:spcPts val="600"/>
              </a:spcBef>
              <a:spcAft>
                <a:spcPts val="0"/>
              </a:spcAft>
              <a:buSzPts val="1656"/>
              <a:buChar char="◼"/>
              <a:defRPr/>
            </a:lvl2pPr>
            <a:lvl3pPr marL="1371600" lvl="2" indent="-333756" algn="l">
              <a:spcBef>
                <a:spcPts val="600"/>
              </a:spcBef>
              <a:spcAft>
                <a:spcPts val="0"/>
              </a:spcAft>
              <a:buSzPts val="1656"/>
              <a:buChar char="◼"/>
              <a:defRPr/>
            </a:lvl3pPr>
            <a:lvl4pPr marL="1828800" lvl="3" indent="-333756" algn="l">
              <a:spcBef>
                <a:spcPts val="600"/>
              </a:spcBef>
              <a:spcAft>
                <a:spcPts val="0"/>
              </a:spcAft>
              <a:buSzPts val="1656"/>
              <a:buChar char="◼"/>
              <a:defRPr/>
            </a:lvl4pPr>
            <a:lvl5pPr marL="2286000" lvl="4" indent="-333756" algn="l">
              <a:spcBef>
                <a:spcPts val="600"/>
              </a:spcBef>
              <a:spcAft>
                <a:spcPts val="0"/>
              </a:spcAft>
              <a:buSzPts val="1656"/>
              <a:buChar char="◼"/>
              <a:defRPr/>
            </a:lvl5pPr>
            <a:lvl6pPr marL="2743200" lvl="5" indent="-333756" algn="l">
              <a:spcBef>
                <a:spcPts val="600"/>
              </a:spcBef>
              <a:spcAft>
                <a:spcPts val="0"/>
              </a:spcAft>
              <a:buSzPts val="1656"/>
              <a:buChar char="◼"/>
              <a:defRPr/>
            </a:lvl6pPr>
            <a:lvl7pPr marL="3200400" lvl="6" indent="-333756" algn="l">
              <a:spcBef>
                <a:spcPts val="600"/>
              </a:spcBef>
              <a:spcAft>
                <a:spcPts val="0"/>
              </a:spcAft>
              <a:buSzPts val="1656"/>
              <a:buChar char="◼"/>
              <a:defRPr/>
            </a:lvl7pPr>
            <a:lvl8pPr marL="3657600" lvl="7" indent="-333756" algn="l">
              <a:spcBef>
                <a:spcPts val="600"/>
              </a:spcBef>
              <a:spcAft>
                <a:spcPts val="0"/>
              </a:spcAft>
              <a:buSzPts val="1656"/>
              <a:buChar char="◼"/>
              <a:defRPr/>
            </a:lvl8pPr>
            <a:lvl9pPr marL="4114800" lvl="8" indent="-333756" algn="l">
              <a:spcBef>
                <a:spcPts val="600"/>
              </a:spcBef>
              <a:spcAft>
                <a:spcPts val="600"/>
              </a:spcAft>
              <a:buSzPts val="1656"/>
              <a:buChar char="◼"/>
              <a:defRPr/>
            </a:lvl9pPr>
          </a:lstStyle>
          <a:p>
            <a:endParaRPr/>
          </a:p>
        </p:txBody>
      </p:sp>
      <p:sp>
        <p:nvSpPr>
          <p:cNvPr id="43" name="Google Shape;43;p17"/>
          <p:cNvSpPr txBox="1">
            <a:spLocks noGrp="1"/>
          </p:cNvSpPr>
          <p:nvPr>
            <p:ph type="body" idx="2"/>
          </p:nvPr>
        </p:nvSpPr>
        <p:spPr>
          <a:xfrm>
            <a:off x="6188417" y="2228003"/>
            <a:ext cx="5422392" cy="3633047"/>
          </a:xfrm>
          <a:prstGeom prst="rect">
            <a:avLst/>
          </a:prstGeom>
          <a:noFill/>
          <a:ln>
            <a:noFill/>
          </a:ln>
        </p:spPr>
        <p:txBody>
          <a:bodyPr spcFirstLastPara="1" wrap="square" lIns="91425" tIns="45700" rIns="91425" bIns="45700" anchor="ctr" anchorCtr="0">
            <a:normAutofit/>
          </a:bodyPr>
          <a:lstStyle>
            <a:lvl1pPr marL="457200" lvl="0" indent="-333756" algn="l">
              <a:spcBef>
                <a:spcPts val="360"/>
              </a:spcBef>
              <a:spcAft>
                <a:spcPts val="0"/>
              </a:spcAft>
              <a:buSzPts val="1656"/>
              <a:buChar char="◼"/>
              <a:defRPr/>
            </a:lvl1pPr>
            <a:lvl2pPr marL="914400" lvl="1" indent="-333756" algn="l">
              <a:spcBef>
                <a:spcPts val="600"/>
              </a:spcBef>
              <a:spcAft>
                <a:spcPts val="0"/>
              </a:spcAft>
              <a:buSzPts val="1656"/>
              <a:buChar char="◼"/>
              <a:defRPr/>
            </a:lvl2pPr>
            <a:lvl3pPr marL="1371600" lvl="2" indent="-333756" algn="l">
              <a:spcBef>
                <a:spcPts val="600"/>
              </a:spcBef>
              <a:spcAft>
                <a:spcPts val="0"/>
              </a:spcAft>
              <a:buSzPts val="1656"/>
              <a:buChar char="◼"/>
              <a:defRPr/>
            </a:lvl3pPr>
            <a:lvl4pPr marL="1828800" lvl="3" indent="-333756" algn="l">
              <a:spcBef>
                <a:spcPts val="600"/>
              </a:spcBef>
              <a:spcAft>
                <a:spcPts val="0"/>
              </a:spcAft>
              <a:buSzPts val="1656"/>
              <a:buChar char="◼"/>
              <a:defRPr/>
            </a:lvl4pPr>
            <a:lvl5pPr marL="2286000" lvl="4" indent="-333756" algn="l">
              <a:spcBef>
                <a:spcPts val="600"/>
              </a:spcBef>
              <a:spcAft>
                <a:spcPts val="0"/>
              </a:spcAft>
              <a:buSzPts val="1656"/>
              <a:buChar char="◼"/>
              <a:defRPr/>
            </a:lvl5pPr>
            <a:lvl6pPr marL="2743200" lvl="5" indent="-333756" algn="l">
              <a:spcBef>
                <a:spcPts val="600"/>
              </a:spcBef>
              <a:spcAft>
                <a:spcPts val="0"/>
              </a:spcAft>
              <a:buSzPts val="1656"/>
              <a:buChar char="◼"/>
              <a:defRPr/>
            </a:lvl6pPr>
            <a:lvl7pPr marL="3200400" lvl="6" indent="-333756" algn="l">
              <a:spcBef>
                <a:spcPts val="600"/>
              </a:spcBef>
              <a:spcAft>
                <a:spcPts val="0"/>
              </a:spcAft>
              <a:buSzPts val="1656"/>
              <a:buChar char="◼"/>
              <a:defRPr/>
            </a:lvl7pPr>
            <a:lvl8pPr marL="3657600" lvl="7" indent="-333756" algn="l">
              <a:spcBef>
                <a:spcPts val="600"/>
              </a:spcBef>
              <a:spcAft>
                <a:spcPts val="0"/>
              </a:spcAft>
              <a:buSzPts val="1656"/>
              <a:buChar char="◼"/>
              <a:defRPr/>
            </a:lvl8pPr>
            <a:lvl9pPr marL="4114800" lvl="8" indent="-333756" algn="l">
              <a:spcBef>
                <a:spcPts val="600"/>
              </a:spcBef>
              <a:spcAft>
                <a:spcPts val="600"/>
              </a:spcAft>
              <a:buSzPts val="1656"/>
              <a:buChar char="◼"/>
              <a:defRPr/>
            </a:lvl9pPr>
          </a:lstStyle>
          <a:p>
            <a:endParaRPr/>
          </a:p>
        </p:txBody>
      </p:sp>
      <p:sp>
        <p:nvSpPr>
          <p:cNvPr id="44" name="Google Shape;44;p17"/>
          <p:cNvSpPr txBox="1">
            <a:spLocks noGrp="1"/>
          </p:cNvSpPr>
          <p:nvPr>
            <p:ph type="dt" idx="10"/>
          </p:nvPr>
        </p:nvSpPr>
        <p:spPr>
          <a:xfrm>
            <a:off x="7605951" y="5956137"/>
            <a:ext cx="284479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 name="Google Shape;45;p17"/>
          <p:cNvSpPr txBox="1">
            <a:spLocks noGrp="1"/>
          </p:cNvSpPr>
          <p:nvPr>
            <p:ph type="ftr" idx="11"/>
          </p:nvPr>
        </p:nvSpPr>
        <p:spPr>
          <a:xfrm>
            <a:off x="581192" y="5951811"/>
            <a:ext cx="691721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17"/>
          <p:cNvSpPr txBox="1">
            <a:spLocks noGrp="1"/>
          </p:cNvSpPr>
          <p:nvPr>
            <p:ph type="sldNum" idx="12"/>
          </p:nvPr>
        </p:nvSpPr>
        <p:spPr>
          <a:xfrm>
            <a:off x="10558300" y="5956137"/>
            <a:ext cx="105251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7"/>
        <p:cNvGrpSpPr/>
        <p:nvPr/>
      </p:nvGrpSpPr>
      <p:grpSpPr>
        <a:xfrm>
          <a:off x="0" y="0"/>
          <a:ext cx="0" cy="0"/>
          <a:chOff x="0" y="0"/>
          <a:chExt cx="0" cy="0"/>
        </a:xfrm>
      </p:grpSpPr>
      <p:sp>
        <p:nvSpPr>
          <p:cNvPr id="48" name="Google Shape;48;p18"/>
          <p:cNvSpPr/>
          <p:nvPr/>
        </p:nvSpPr>
        <p:spPr>
          <a:xfrm>
            <a:off x="445982" y="606554"/>
            <a:ext cx="11300036" cy="125882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18"/>
          <p:cNvSpPr txBox="1">
            <a:spLocks noGrp="1"/>
          </p:cNvSpPr>
          <p:nvPr>
            <p:ph type="title"/>
          </p:nvPr>
        </p:nvSpPr>
        <p:spPr>
          <a:xfrm>
            <a:off x="581193" y="729658"/>
            <a:ext cx="11029616" cy="988332"/>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l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0" name="Google Shape;50;p18"/>
          <p:cNvSpPr txBox="1">
            <a:spLocks noGrp="1"/>
          </p:cNvSpPr>
          <p:nvPr>
            <p:ph type="body" idx="1"/>
          </p:nvPr>
        </p:nvSpPr>
        <p:spPr>
          <a:xfrm>
            <a:off x="887219" y="2250892"/>
            <a:ext cx="5087075" cy="536005"/>
          </a:xfrm>
          <a:prstGeom prst="rect">
            <a:avLst/>
          </a:prstGeom>
          <a:noFill/>
          <a:ln>
            <a:noFill/>
          </a:ln>
        </p:spPr>
        <p:txBody>
          <a:bodyPr spcFirstLastPara="1" wrap="square" lIns="91425" tIns="45700" rIns="91425" bIns="45700" anchor="b" anchorCtr="0">
            <a:noAutofit/>
          </a:bodyPr>
          <a:lstStyle>
            <a:lvl1pPr marL="457200" lvl="0" indent="-228600" algn="l">
              <a:spcBef>
                <a:spcPts val="440"/>
              </a:spcBef>
              <a:spcAft>
                <a:spcPts val="0"/>
              </a:spcAft>
              <a:buSzPts val="2024"/>
              <a:buNone/>
              <a:defRPr sz="2200" b="0">
                <a:solidFill>
                  <a:schemeClr val="accent2"/>
                </a:solidFill>
              </a:defRPr>
            </a:lvl1pPr>
            <a:lvl2pPr marL="914400" lvl="1" indent="-228600" algn="l">
              <a:spcBef>
                <a:spcPts val="600"/>
              </a:spcBef>
              <a:spcAft>
                <a:spcPts val="0"/>
              </a:spcAft>
              <a:buSzPts val="1840"/>
              <a:buNone/>
              <a:defRPr sz="2000" b="1"/>
            </a:lvl2pPr>
            <a:lvl3pPr marL="1371600" lvl="2" indent="-228600" algn="l">
              <a:spcBef>
                <a:spcPts val="600"/>
              </a:spcBef>
              <a:spcAft>
                <a:spcPts val="0"/>
              </a:spcAft>
              <a:buSzPts val="1656"/>
              <a:buNone/>
              <a:defRPr sz="1800" b="1"/>
            </a:lvl3pPr>
            <a:lvl4pPr marL="1828800" lvl="3" indent="-228600" algn="l">
              <a:spcBef>
                <a:spcPts val="600"/>
              </a:spcBef>
              <a:spcAft>
                <a:spcPts val="0"/>
              </a:spcAft>
              <a:buSzPts val="1472"/>
              <a:buNone/>
              <a:defRPr sz="1600" b="1"/>
            </a:lvl4pPr>
            <a:lvl5pPr marL="2286000" lvl="4" indent="-228600" algn="l">
              <a:spcBef>
                <a:spcPts val="600"/>
              </a:spcBef>
              <a:spcAft>
                <a:spcPts val="0"/>
              </a:spcAft>
              <a:buSzPts val="1472"/>
              <a:buNone/>
              <a:defRPr sz="1600" b="1"/>
            </a:lvl5pPr>
            <a:lvl6pPr marL="2743200" lvl="5" indent="-228600" algn="l">
              <a:spcBef>
                <a:spcPts val="600"/>
              </a:spcBef>
              <a:spcAft>
                <a:spcPts val="0"/>
              </a:spcAft>
              <a:buSzPts val="1472"/>
              <a:buNone/>
              <a:defRPr sz="1600" b="1"/>
            </a:lvl6pPr>
            <a:lvl7pPr marL="3200400" lvl="6" indent="-228600" algn="l">
              <a:spcBef>
                <a:spcPts val="600"/>
              </a:spcBef>
              <a:spcAft>
                <a:spcPts val="0"/>
              </a:spcAft>
              <a:buSzPts val="1472"/>
              <a:buNone/>
              <a:defRPr sz="1600" b="1"/>
            </a:lvl7pPr>
            <a:lvl8pPr marL="3657600" lvl="7" indent="-228600" algn="l">
              <a:spcBef>
                <a:spcPts val="600"/>
              </a:spcBef>
              <a:spcAft>
                <a:spcPts val="0"/>
              </a:spcAft>
              <a:buSzPts val="1472"/>
              <a:buNone/>
              <a:defRPr sz="1600" b="1"/>
            </a:lvl8pPr>
            <a:lvl9pPr marL="4114800" lvl="8" indent="-228600" algn="l">
              <a:spcBef>
                <a:spcPts val="600"/>
              </a:spcBef>
              <a:spcAft>
                <a:spcPts val="600"/>
              </a:spcAft>
              <a:buSzPts val="1472"/>
              <a:buNone/>
              <a:defRPr sz="1600" b="1"/>
            </a:lvl9pPr>
          </a:lstStyle>
          <a:p>
            <a:endParaRPr/>
          </a:p>
        </p:txBody>
      </p:sp>
      <p:sp>
        <p:nvSpPr>
          <p:cNvPr id="51" name="Google Shape;51;p18"/>
          <p:cNvSpPr txBox="1">
            <a:spLocks noGrp="1"/>
          </p:cNvSpPr>
          <p:nvPr>
            <p:ph type="body" idx="2"/>
          </p:nvPr>
        </p:nvSpPr>
        <p:spPr>
          <a:xfrm>
            <a:off x="581194" y="2926052"/>
            <a:ext cx="5393100" cy="2934999"/>
          </a:xfrm>
          <a:prstGeom prst="rect">
            <a:avLst/>
          </a:prstGeom>
          <a:noFill/>
          <a:ln>
            <a:noFill/>
          </a:ln>
        </p:spPr>
        <p:txBody>
          <a:bodyPr spcFirstLastPara="1" wrap="square" lIns="91425" tIns="45700" rIns="91425" bIns="45700" anchor="t" anchorCtr="0">
            <a:normAutofit/>
          </a:bodyPr>
          <a:lstStyle>
            <a:lvl1pPr marL="457200" lvl="0" indent="-333756" algn="l">
              <a:spcBef>
                <a:spcPts val="360"/>
              </a:spcBef>
              <a:spcAft>
                <a:spcPts val="0"/>
              </a:spcAft>
              <a:buSzPts val="1656"/>
              <a:buChar char="◼"/>
              <a:defRPr/>
            </a:lvl1pPr>
            <a:lvl2pPr marL="914400" lvl="1" indent="-333756" algn="l">
              <a:spcBef>
                <a:spcPts val="600"/>
              </a:spcBef>
              <a:spcAft>
                <a:spcPts val="0"/>
              </a:spcAft>
              <a:buSzPts val="1656"/>
              <a:buChar char="◼"/>
              <a:defRPr/>
            </a:lvl2pPr>
            <a:lvl3pPr marL="1371600" lvl="2" indent="-333756" algn="l">
              <a:spcBef>
                <a:spcPts val="600"/>
              </a:spcBef>
              <a:spcAft>
                <a:spcPts val="0"/>
              </a:spcAft>
              <a:buSzPts val="1656"/>
              <a:buChar char="◼"/>
              <a:defRPr/>
            </a:lvl3pPr>
            <a:lvl4pPr marL="1828800" lvl="3" indent="-333756" algn="l">
              <a:spcBef>
                <a:spcPts val="600"/>
              </a:spcBef>
              <a:spcAft>
                <a:spcPts val="0"/>
              </a:spcAft>
              <a:buSzPts val="1656"/>
              <a:buChar char="◼"/>
              <a:defRPr/>
            </a:lvl4pPr>
            <a:lvl5pPr marL="2286000" lvl="4" indent="-333756" algn="l">
              <a:spcBef>
                <a:spcPts val="600"/>
              </a:spcBef>
              <a:spcAft>
                <a:spcPts val="0"/>
              </a:spcAft>
              <a:buSzPts val="1656"/>
              <a:buChar char="◼"/>
              <a:defRPr/>
            </a:lvl5pPr>
            <a:lvl6pPr marL="2743200" lvl="5" indent="-333756" algn="l">
              <a:spcBef>
                <a:spcPts val="600"/>
              </a:spcBef>
              <a:spcAft>
                <a:spcPts val="0"/>
              </a:spcAft>
              <a:buSzPts val="1656"/>
              <a:buChar char="◼"/>
              <a:defRPr/>
            </a:lvl6pPr>
            <a:lvl7pPr marL="3200400" lvl="6" indent="-333756" algn="l">
              <a:spcBef>
                <a:spcPts val="600"/>
              </a:spcBef>
              <a:spcAft>
                <a:spcPts val="0"/>
              </a:spcAft>
              <a:buSzPts val="1656"/>
              <a:buChar char="◼"/>
              <a:defRPr/>
            </a:lvl7pPr>
            <a:lvl8pPr marL="3657600" lvl="7" indent="-333756" algn="l">
              <a:spcBef>
                <a:spcPts val="600"/>
              </a:spcBef>
              <a:spcAft>
                <a:spcPts val="0"/>
              </a:spcAft>
              <a:buSzPts val="1656"/>
              <a:buChar char="◼"/>
              <a:defRPr/>
            </a:lvl8pPr>
            <a:lvl9pPr marL="4114800" lvl="8" indent="-333756" algn="l">
              <a:spcBef>
                <a:spcPts val="600"/>
              </a:spcBef>
              <a:spcAft>
                <a:spcPts val="600"/>
              </a:spcAft>
              <a:buSzPts val="1656"/>
              <a:buChar char="◼"/>
              <a:defRPr/>
            </a:lvl9pPr>
          </a:lstStyle>
          <a:p>
            <a:endParaRPr/>
          </a:p>
        </p:txBody>
      </p:sp>
      <p:sp>
        <p:nvSpPr>
          <p:cNvPr id="52" name="Google Shape;52;p18"/>
          <p:cNvSpPr txBox="1">
            <a:spLocks noGrp="1"/>
          </p:cNvSpPr>
          <p:nvPr>
            <p:ph type="body" idx="3"/>
          </p:nvPr>
        </p:nvSpPr>
        <p:spPr>
          <a:xfrm>
            <a:off x="6523735" y="2250892"/>
            <a:ext cx="5087073" cy="553373"/>
          </a:xfrm>
          <a:prstGeom prst="rect">
            <a:avLst/>
          </a:prstGeom>
          <a:noFill/>
          <a:ln>
            <a:noFill/>
          </a:ln>
        </p:spPr>
        <p:txBody>
          <a:bodyPr spcFirstLastPara="1" wrap="square" lIns="91425" tIns="45700" rIns="91425" bIns="45700" anchor="b" anchorCtr="0">
            <a:noAutofit/>
          </a:bodyPr>
          <a:lstStyle>
            <a:lvl1pPr marL="457200" lvl="0" indent="-228600" algn="l">
              <a:spcBef>
                <a:spcPts val="440"/>
              </a:spcBef>
              <a:spcAft>
                <a:spcPts val="0"/>
              </a:spcAft>
              <a:buSzPts val="2024"/>
              <a:buNone/>
              <a:defRPr sz="2200" b="0">
                <a:solidFill>
                  <a:schemeClr val="accent2"/>
                </a:solidFill>
              </a:defRPr>
            </a:lvl1pPr>
            <a:lvl2pPr marL="914400" lvl="1" indent="-228600" algn="l">
              <a:spcBef>
                <a:spcPts val="600"/>
              </a:spcBef>
              <a:spcAft>
                <a:spcPts val="0"/>
              </a:spcAft>
              <a:buSzPts val="1840"/>
              <a:buNone/>
              <a:defRPr sz="2000" b="1"/>
            </a:lvl2pPr>
            <a:lvl3pPr marL="1371600" lvl="2" indent="-228600" algn="l">
              <a:spcBef>
                <a:spcPts val="600"/>
              </a:spcBef>
              <a:spcAft>
                <a:spcPts val="0"/>
              </a:spcAft>
              <a:buSzPts val="1656"/>
              <a:buNone/>
              <a:defRPr sz="1800" b="1"/>
            </a:lvl3pPr>
            <a:lvl4pPr marL="1828800" lvl="3" indent="-228600" algn="l">
              <a:spcBef>
                <a:spcPts val="600"/>
              </a:spcBef>
              <a:spcAft>
                <a:spcPts val="0"/>
              </a:spcAft>
              <a:buSzPts val="1472"/>
              <a:buNone/>
              <a:defRPr sz="1600" b="1"/>
            </a:lvl4pPr>
            <a:lvl5pPr marL="2286000" lvl="4" indent="-228600" algn="l">
              <a:spcBef>
                <a:spcPts val="600"/>
              </a:spcBef>
              <a:spcAft>
                <a:spcPts val="0"/>
              </a:spcAft>
              <a:buSzPts val="1472"/>
              <a:buNone/>
              <a:defRPr sz="1600" b="1"/>
            </a:lvl5pPr>
            <a:lvl6pPr marL="2743200" lvl="5" indent="-228600" algn="l">
              <a:spcBef>
                <a:spcPts val="600"/>
              </a:spcBef>
              <a:spcAft>
                <a:spcPts val="0"/>
              </a:spcAft>
              <a:buSzPts val="1472"/>
              <a:buNone/>
              <a:defRPr sz="1600" b="1"/>
            </a:lvl6pPr>
            <a:lvl7pPr marL="3200400" lvl="6" indent="-228600" algn="l">
              <a:spcBef>
                <a:spcPts val="600"/>
              </a:spcBef>
              <a:spcAft>
                <a:spcPts val="0"/>
              </a:spcAft>
              <a:buSzPts val="1472"/>
              <a:buNone/>
              <a:defRPr sz="1600" b="1"/>
            </a:lvl7pPr>
            <a:lvl8pPr marL="3657600" lvl="7" indent="-228600" algn="l">
              <a:spcBef>
                <a:spcPts val="600"/>
              </a:spcBef>
              <a:spcAft>
                <a:spcPts val="0"/>
              </a:spcAft>
              <a:buSzPts val="1472"/>
              <a:buNone/>
              <a:defRPr sz="1600" b="1"/>
            </a:lvl8pPr>
            <a:lvl9pPr marL="4114800" lvl="8" indent="-228600" algn="l">
              <a:spcBef>
                <a:spcPts val="600"/>
              </a:spcBef>
              <a:spcAft>
                <a:spcPts val="600"/>
              </a:spcAft>
              <a:buSzPts val="1472"/>
              <a:buNone/>
              <a:defRPr sz="1600" b="1"/>
            </a:lvl9pPr>
          </a:lstStyle>
          <a:p>
            <a:endParaRPr/>
          </a:p>
        </p:txBody>
      </p:sp>
      <p:sp>
        <p:nvSpPr>
          <p:cNvPr id="53" name="Google Shape;53;p18"/>
          <p:cNvSpPr txBox="1">
            <a:spLocks noGrp="1"/>
          </p:cNvSpPr>
          <p:nvPr>
            <p:ph type="body" idx="4"/>
          </p:nvPr>
        </p:nvSpPr>
        <p:spPr>
          <a:xfrm>
            <a:off x="6217709" y="2926052"/>
            <a:ext cx="5393100" cy="2934999"/>
          </a:xfrm>
          <a:prstGeom prst="rect">
            <a:avLst/>
          </a:prstGeom>
          <a:noFill/>
          <a:ln>
            <a:noFill/>
          </a:ln>
        </p:spPr>
        <p:txBody>
          <a:bodyPr spcFirstLastPara="1" wrap="square" lIns="91425" tIns="45700" rIns="91425" bIns="45700" anchor="t" anchorCtr="0">
            <a:normAutofit/>
          </a:bodyPr>
          <a:lstStyle>
            <a:lvl1pPr marL="457200" lvl="0" indent="-333756" algn="l">
              <a:spcBef>
                <a:spcPts val="360"/>
              </a:spcBef>
              <a:spcAft>
                <a:spcPts val="0"/>
              </a:spcAft>
              <a:buSzPts val="1656"/>
              <a:buChar char="◼"/>
              <a:defRPr/>
            </a:lvl1pPr>
            <a:lvl2pPr marL="914400" lvl="1" indent="-333756" algn="l">
              <a:spcBef>
                <a:spcPts val="600"/>
              </a:spcBef>
              <a:spcAft>
                <a:spcPts val="0"/>
              </a:spcAft>
              <a:buSzPts val="1656"/>
              <a:buChar char="◼"/>
              <a:defRPr/>
            </a:lvl2pPr>
            <a:lvl3pPr marL="1371600" lvl="2" indent="-333756" algn="l">
              <a:spcBef>
                <a:spcPts val="600"/>
              </a:spcBef>
              <a:spcAft>
                <a:spcPts val="0"/>
              </a:spcAft>
              <a:buSzPts val="1656"/>
              <a:buChar char="◼"/>
              <a:defRPr/>
            </a:lvl3pPr>
            <a:lvl4pPr marL="1828800" lvl="3" indent="-333756" algn="l">
              <a:spcBef>
                <a:spcPts val="600"/>
              </a:spcBef>
              <a:spcAft>
                <a:spcPts val="0"/>
              </a:spcAft>
              <a:buSzPts val="1656"/>
              <a:buChar char="◼"/>
              <a:defRPr/>
            </a:lvl4pPr>
            <a:lvl5pPr marL="2286000" lvl="4" indent="-333756" algn="l">
              <a:spcBef>
                <a:spcPts val="600"/>
              </a:spcBef>
              <a:spcAft>
                <a:spcPts val="0"/>
              </a:spcAft>
              <a:buSzPts val="1656"/>
              <a:buChar char="◼"/>
              <a:defRPr/>
            </a:lvl5pPr>
            <a:lvl6pPr marL="2743200" lvl="5" indent="-333756" algn="l">
              <a:spcBef>
                <a:spcPts val="600"/>
              </a:spcBef>
              <a:spcAft>
                <a:spcPts val="0"/>
              </a:spcAft>
              <a:buSzPts val="1656"/>
              <a:buChar char="◼"/>
              <a:defRPr/>
            </a:lvl6pPr>
            <a:lvl7pPr marL="3200400" lvl="6" indent="-333756" algn="l">
              <a:spcBef>
                <a:spcPts val="600"/>
              </a:spcBef>
              <a:spcAft>
                <a:spcPts val="0"/>
              </a:spcAft>
              <a:buSzPts val="1656"/>
              <a:buChar char="◼"/>
              <a:defRPr/>
            </a:lvl7pPr>
            <a:lvl8pPr marL="3657600" lvl="7" indent="-333756" algn="l">
              <a:spcBef>
                <a:spcPts val="600"/>
              </a:spcBef>
              <a:spcAft>
                <a:spcPts val="0"/>
              </a:spcAft>
              <a:buSzPts val="1656"/>
              <a:buChar char="◼"/>
              <a:defRPr/>
            </a:lvl8pPr>
            <a:lvl9pPr marL="4114800" lvl="8" indent="-333756" algn="l">
              <a:spcBef>
                <a:spcPts val="600"/>
              </a:spcBef>
              <a:spcAft>
                <a:spcPts val="600"/>
              </a:spcAft>
              <a:buSzPts val="1656"/>
              <a:buChar char="◼"/>
              <a:defRPr/>
            </a:lvl9pPr>
          </a:lstStyle>
          <a:p>
            <a:endParaRPr/>
          </a:p>
        </p:txBody>
      </p:sp>
      <p:sp>
        <p:nvSpPr>
          <p:cNvPr id="54" name="Google Shape;54;p18"/>
          <p:cNvSpPr txBox="1">
            <a:spLocks noGrp="1"/>
          </p:cNvSpPr>
          <p:nvPr>
            <p:ph type="dt" idx="10"/>
          </p:nvPr>
        </p:nvSpPr>
        <p:spPr>
          <a:xfrm>
            <a:off x="7605951" y="5956137"/>
            <a:ext cx="284479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18"/>
          <p:cNvSpPr txBox="1">
            <a:spLocks noGrp="1"/>
          </p:cNvSpPr>
          <p:nvPr>
            <p:ph type="ftr" idx="11"/>
          </p:nvPr>
        </p:nvSpPr>
        <p:spPr>
          <a:xfrm>
            <a:off x="581192" y="5951811"/>
            <a:ext cx="691721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18"/>
          <p:cNvSpPr txBox="1">
            <a:spLocks noGrp="1"/>
          </p:cNvSpPr>
          <p:nvPr>
            <p:ph type="sldNum" idx="12"/>
          </p:nvPr>
        </p:nvSpPr>
        <p:spPr>
          <a:xfrm>
            <a:off x="10558300" y="5956137"/>
            <a:ext cx="105251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7"/>
        <p:cNvGrpSpPr/>
        <p:nvPr/>
      </p:nvGrpSpPr>
      <p:grpSpPr>
        <a:xfrm>
          <a:off x="0" y="0"/>
          <a:ext cx="0" cy="0"/>
          <a:chOff x="0" y="0"/>
          <a:chExt cx="0" cy="0"/>
        </a:xfrm>
      </p:grpSpPr>
      <p:sp>
        <p:nvSpPr>
          <p:cNvPr id="58" name="Google Shape;58;p19"/>
          <p:cNvSpPr/>
          <p:nvPr/>
        </p:nvSpPr>
        <p:spPr>
          <a:xfrm>
            <a:off x="440683" y="606554"/>
            <a:ext cx="11300036" cy="125882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9"/>
          <p:cNvSpPr txBox="1">
            <a:spLocks noGrp="1"/>
          </p:cNvSpPr>
          <p:nvPr>
            <p:ph type="title"/>
          </p:nvPr>
        </p:nvSpPr>
        <p:spPr>
          <a:xfrm>
            <a:off x="575894" y="729658"/>
            <a:ext cx="11029616" cy="988332"/>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lt1"/>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19"/>
          <p:cNvSpPr txBox="1">
            <a:spLocks noGrp="1"/>
          </p:cNvSpPr>
          <p:nvPr>
            <p:ph type="dt" idx="10"/>
          </p:nvPr>
        </p:nvSpPr>
        <p:spPr>
          <a:xfrm>
            <a:off x="7605951" y="5956137"/>
            <a:ext cx="284479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1" name="Google Shape;61;p19"/>
          <p:cNvSpPr txBox="1">
            <a:spLocks noGrp="1"/>
          </p:cNvSpPr>
          <p:nvPr>
            <p:ph type="ftr" idx="11"/>
          </p:nvPr>
        </p:nvSpPr>
        <p:spPr>
          <a:xfrm>
            <a:off x="581192" y="5951811"/>
            <a:ext cx="691721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2" name="Google Shape;62;p19"/>
          <p:cNvSpPr txBox="1">
            <a:spLocks noGrp="1"/>
          </p:cNvSpPr>
          <p:nvPr>
            <p:ph type="sldNum" idx="12"/>
          </p:nvPr>
        </p:nvSpPr>
        <p:spPr>
          <a:xfrm>
            <a:off x="10558300" y="5956137"/>
            <a:ext cx="105251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3"/>
        <p:cNvGrpSpPr/>
        <p:nvPr/>
      </p:nvGrpSpPr>
      <p:grpSpPr>
        <a:xfrm>
          <a:off x="0" y="0"/>
          <a:ext cx="0" cy="0"/>
          <a:chOff x="0" y="0"/>
          <a:chExt cx="0" cy="0"/>
        </a:xfrm>
      </p:grpSpPr>
      <p:sp>
        <p:nvSpPr>
          <p:cNvPr id="64" name="Google Shape;64;p20"/>
          <p:cNvSpPr txBox="1">
            <a:spLocks noGrp="1"/>
          </p:cNvSpPr>
          <p:nvPr>
            <p:ph type="dt" idx="10"/>
          </p:nvPr>
        </p:nvSpPr>
        <p:spPr>
          <a:xfrm>
            <a:off x="7605951" y="5956137"/>
            <a:ext cx="284479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5" name="Google Shape;65;p20"/>
          <p:cNvSpPr txBox="1">
            <a:spLocks noGrp="1"/>
          </p:cNvSpPr>
          <p:nvPr>
            <p:ph type="ftr" idx="11"/>
          </p:nvPr>
        </p:nvSpPr>
        <p:spPr>
          <a:xfrm>
            <a:off x="581192" y="5951811"/>
            <a:ext cx="691721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20"/>
          <p:cNvSpPr txBox="1">
            <a:spLocks noGrp="1"/>
          </p:cNvSpPr>
          <p:nvPr>
            <p:ph type="sldNum" idx="12"/>
          </p:nvPr>
        </p:nvSpPr>
        <p:spPr>
          <a:xfrm>
            <a:off x="10558300" y="5956137"/>
            <a:ext cx="105251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7"/>
        <p:cNvGrpSpPr/>
        <p:nvPr/>
      </p:nvGrpSpPr>
      <p:grpSpPr>
        <a:xfrm>
          <a:off x="0" y="0"/>
          <a:ext cx="0" cy="0"/>
          <a:chOff x="0" y="0"/>
          <a:chExt cx="0" cy="0"/>
        </a:xfrm>
      </p:grpSpPr>
      <p:sp>
        <p:nvSpPr>
          <p:cNvPr id="68" name="Google Shape;68;p21"/>
          <p:cNvSpPr/>
          <p:nvPr/>
        </p:nvSpPr>
        <p:spPr>
          <a:xfrm>
            <a:off x="447817" y="5141973"/>
            <a:ext cx="11298200" cy="1274702"/>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1"/>
          <p:cNvSpPr txBox="1">
            <a:spLocks noGrp="1"/>
          </p:cNvSpPr>
          <p:nvPr>
            <p:ph type="title"/>
          </p:nvPr>
        </p:nvSpPr>
        <p:spPr>
          <a:xfrm>
            <a:off x="581192" y="5262296"/>
            <a:ext cx="4909445" cy="689514"/>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rgbClr val="6C8089"/>
              </a:buClr>
              <a:buSzPts val="2000"/>
              <a:buFont typeface="Gill Sans"/>
              <a:buNone/>
              <a:defRPr sz="2000" b="0">
                <a:solidFill>
                  <a:srgbClr val="6C8089"/>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21"/>
          <p:cNvSpPr txBox="1">
            <a:spLocks noGrp="1"/>
          </p:cNvSpPr>
          <p:nvPr>
            <p:ph type="body" idx="1"/>
          </p:nvPr>
        </p:nvSpPr>
        <p:spPr>
          <a:xfrm>
            <a:off x="447816" y="601200"/>
            <a:ext cx="11292840" cy="4204800"/>
          </a:xfrm>
          <a:prstGeom prst="rect">
            <a:avLst/>
          </a:prstGeom>
          <a:noFill/>
          <a:ln>
            <a:noFill/>
          </a:ln>
        </p:spPr>
        <p:txBody>
          <a:bodyPr spcFirstLastPara="1" wrap="square" lIns="91425" tIns="45700" rIns="91425" bIns="45700" anchor="ctr" anchorCtr="0">
            <a:normAutofit/>
          </a:bodyPr>
          <a:lstStyle>
            <a:lvl1pPr marL="457200" lvl="0" indent="-345440" algn="l">
              <a:spcBef>
                <a:spcPts val="400"/>
              </a:spcBef>
              <a:spcAft>
                <a:spcPts val="0"/>
              </a:spcAft>
              <a:buSzPts val="1840"/>
              <a:buChar char="◼"/>
              <a:defRPr sz="2000">
                <a:solidFill>
                  <a:schemeClr val="dk2"/>
                </a:solidFill>
              </a:defRPr>
            </a:lvl1pPr>
            <a:lvl2pPr marL="914400" lvl="1" indent="-333756" algn="l">
              <a:spcBef>
                <a:spcPts val="600"/>
              </a:spcBef>
              <a:spcAft>
                <a:spcPts val="0"/>
              </a:spcAft>
              <a:buSzPts val="1656"/>
              <a:buChar char="◼"/>
              <a:defRPr sz="1800">
                <a:solidFill>
                  <a:schemeClr val="dk2"/>
                </a:solidFill>
              </a:defRPr>
            </a:lvl2pPr>
            <a:lvl3pPr marL="1371600" lvl="2" indent="-322072" algn="l">
              <a:spcBef>
                <a:spcPts val="600"/>
              </a:spcBef>
              <a:spcAft>
                <a:spcPts val="0"/>
              </a:spcAft>
              <a:buSzPts val="1472"/>
              <a:buChar char="◼"/>
              <a:defRPr sz="1600">
                <a:solidFill>
                  <a:schemeClr val="dk2"/>
                </a:solidFill>
              </a:defRPr>
            </a:lvl3pPr>
            <a:lvl4pPr marL="1828800" lvl="3" indent="-310388" algn="l">
              <a:spcBef>
                <a:spcPts val="600"/>
              </a:spcBef>
              <a:spcAft>
                <a:spcPts val="0"/>
              </a:spcAft>
              <a:buSzPts val="1288"/>
              <a:buChar char="◼"/>
              <a:defRPr sz="1400">
                <a:solidFill>
                  <a:schemeClr val="dk2"/>
                </a:solidFill>
              </a:defRPr>
            </a:lvl4pPr>
            <a:lvl5pPr marL="2286000" lvl="4" indent="-310388" algn="l">
              <a:spcBef>
                <a:spcPts val="600"/>
              </a:spcBef>
              <a:spcAft>
                <a:spcPts val="0"/>
              </a:spcAft>
              <a:buSzPts val="1288"/>
              <a:buChar char="◼"/>
              <a:defRPr sz="1400">
                <a:solidFill>
                  <a:schemeClr val="dk2"/>
                </a:solidFill>
              </a:defRPr>
            </a:lvl5pPr>
            <a:lvl6pPr marL="2743200" lvl="5" indent="-310388" algn="l">
              <a:spcBef>
                <a:spcPts val="600"/>
              </a:spcBef>
              <a:spcAft>
                <a:spcPts val="0"/>
              </a:spcAft>
              <a:buSzPts val="1288"/>
              <a:buChar char="◼"/>
              <a:defRPr sz="1400">
                <a:solidFill>
                  <a:schemeClr val="dk2"/>
                </a:solidFill>
              </a:defRPr>
            </a:lvl6pPr>
            <a:lvl7pPr marL="3200400" lvl="6" indent="-310388" algn="l">
              <a:spcBef>
                <a:spcPts val="600"/>
              </a:spcBef>
              <a:spcAft>
                <a:spcPts val="0"/>
              </a:spcAft>
              <a:buSzPts val="1288"/>
              <a:buChar char="◼"/>
              <a:defRPr sz="1400">
                <a:solidFill>
                  <a:schemeClr val="dk2"/>
                </a:solidFill>
              </a:defRPr>
            </a:lvl7pPr>
            <a:lvl8pPr marL="3657600" lvl="7" indent="-310388" algn="l">
              <a:spcBef>
                <a:spcPts val="600"/>
              </a:spcBef>
              <a:spcAft>
                <a:spcPts val="0"/>
              </a:spcAft>
              <a:buSzPts val="1288"/>
              <a:buChar char="◼"/>
              <a:defRPr sz="1400">
                <a:solidFill>
                  <a:schemeClr val="dk2"/>
                </a:solidFill>
              </a:defRPr>
            </a:lvl8pPr>
            <a:lvl9pPr marL="4114800" lvl="8" indent="-310388" algn="l">
              <a:spcBef>
                <a:spcPts val="600"/>
              </a:spcBef>
              <a:spcAft>
                <a:spcPts val="600"/>
              </a:spcAft>
              <a:buSzPts val="1288"/>
              <a:buChar char="◼"/>
              <a:defRPr sz="1400">
                <a:solidFill>
                  <a:schemeClr val="dk2"/>
                </a:solidFill>
              </a:defRPr>
            </a:lvl9pPr>
          </a:lstStyle>
          <a:p>
            <a:endParaRPr/>
          </a:p>
        </p:txBody>
      </p:sp>
      <p:sp>
        <p:nvSpPr>
          <p:cNvPr id="71" name="Google Shape;71;p21"/>
          <p:cNvSpPr txBox="1">
            <a:spLocks noGrp="1"/>
          </p:cNvSpPr>
          <p:nvPr>
            <p:ph type="body" idx="2"/>
          </p:nvPr>
        </p:nvSpPr>
        <p:spPr>
          <a:xfrm>
            <a:off x="5740823" y="5262296"/>
            <a:ext cx="5869987" cy="689515"/>
          </a:xfrm>
          <a:prstGeom prst="rect">
            <a:avLst/>
          </a:prstGeom>
          <a:noFill/>
          <a:ln>
            <a:noFill/>
          </a:ln>
        </p:spPr>
        <p:txBody>
          <a:bodyPr spcFirstLastPara="1" wrap="square" lIns="91425" tIns="45700" rIns="91425" bIns="45700" anchor="ctr" anchorCtr="0">
            <a:normAutofit/>
          </a:bodyPr>
          <a:lstStyle>
            <a:lvl1pPr marL="457200" lvl="0" indent="-228600" algn="r">
              <a:spcBef>
                <a:spcPts val="220"/>
              </a:spcBef>
              <a:spcAft>
                <a:spcPts val="0"/>
              </a:spcAft>
              <a:buSzPts val="1012"/>
              <a:buNone/>
              <a:defRPr sz="1100">
                <a:solidFill>
                  <a:schemeClr val="lt1"/>
                </a:solidFill>
              </a:defRPr>
            </a:lvl1pPr>
            <a:lvl2pPr marL="914400" lvl="1" indent="-228600" algn="l">
              <a:spcBef>
                <a:spcPts val="600"/>
              </a:spcBef>
              <a:spcAft>
                <a:spcPts val="0"/>
              </a:spcAft>
              <a:buSzPts val="1012"/>
              <a:buNone/>
              <a:defRPr sz="1100"/>
            </a:lvl2pPr>
            <a:lvl3pPr marL="1371600" lvl="2" indent="-228600" algn="l">
              <a:spcBef>
                <a:spcPts val="600"/>
              </a:spcBef>
              <a:spcAft>
                <a:spcPts val="0"/>
              </a:spcAft>
              <a:buSzPts val="920"/>
              <a:buNone/>
              <a:defRPr sz="1000"/>
            </a:lvl3pPr>
            <a:lvl4pPr marL="1828800" lvl="3" indent="-228600" algn="l">
              <a:spcBef>
                <a:spcPts val="600"/>
              </a:spcBef>
              <a:spcAft>
                <a:spcPts val="0"/>
              </a:spcAft>
              <a:buSzPts val="828"/>
              <a:buNone/>
              <a:defRPr sz="900"/>
            </a:lvl4pPr>
            <a:lvl5pPr marL="2286000" lvl="4" indent="-228600" algn="l">
              <a:spcBef>
                <a:spcPts val="600"/>
              </a:spcBef>
              <a:spcAft>
                <a:spcPts val="0"/>
              </a:spcAft>
              <a:buSzPts val="828"/>
              <a:buNone/>
              <a:defRPr sz="900"/>
            </a:lvl5pPr>
            <a:lvl6pPr marL="2743200" lvl="5" indent="-228600" algn="l">
              <a:spcBef>
                <a:spcPts val="600"/>
              </a:spcBef>
              <a:spcAft>
                <a:spcPts val="0"/>
              </a:spcAft>
              <a:buSzPts val="828"/>
              <a:buNone/>
              <a:defRPr sz="900"/>
            </a:lvl6pPr>
            <a:lvl7pPr marL="3200400" lvl="6" indent="-228600" algn="l">
              <a:spcBef>
                <a:spcPts val="600"/>
              </a:spcBef>
              <a:spcAft>
                <a:spcPts val="0"/>
              </a:spcAft>
              <a:buSzPts val="828"/>
              <a:buNone/>
              <a:defRPr sz="900"/>
            </a:lvl7pPr>
            <a:lvl8pPr marL="3657600" lvl="7" indent="-228600" algn="l">
              <a:spcBef>
                <a:spcPts val="600"/>
              </a:spcBef>
              <a:spcAft>
                <a:spcPts val="0"/>
              </a:spcAft>
              <a:buSzPts val="828"/>
              <a:buNone/>
              <a:defRPr sz="900"/>
            </a:lvl8pPr>
            <a:lvl9pPr marL="4114800" lvl="8" indent="-228600" algn="l">
              <a:spcBef>
                <a:spcPts val="600"/>
              </a:spcBef>
              <a:spcAft>
                <a:spcPts val="600"/>
              </a:spcAft>
              <a:buSzPts val="828"/>
              <a:buNone/>
              <a:defRPr sz="900"/>
            </a:lvl9pPr>
          </a:lstStyle>
          <a:p>
            <a:endParaRPr/>
          </a:p>
        </p:txBody>
      </p:sp>
      <p:sp>
        <p:nvSpPr>
          <p:cNvPr id="72" name="Google Shape;72;p21"/>
          <p:cNvSpPr txBox="1">
            <a:spLocks noGrp="1"/>
          </p:cNvSpPr>
          <p:nvPr>
            <p:ph type="dt" idx="10"/>
          </p:nvPr>
        </p:nvSpPr>
        <p:spPr>
          <a:xfrm>
            <a:off x="7605951" y="5956137"/>
            <a:ext cx="284479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solidFill>
                  <a:srgbClr val="6C8089"/>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21"/>
          <p:cNvSpPr txBox="1">
            <a:spLocks noGrp="1"/>
          </p:cNvSpPr>
          <p:nvPr>
            <p:ph type="ftr" idx="11"/>
          </p:nvPr>
        </p:nvSpPr>
        <p:spPr>
          <a:xfrm>
            <a:off x="581192" y="5951811"/>
            <a:ext cx="691721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rgbClr val="6C8089"/>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21"/>
          <p:cNvSpPr txBox="1">
            <a:spLocks noGrp="1"/>
          </p:cNvSpPr>
          <p:nvPr>
            <p:ph type="sldNum" idx="12"/>
          </p:nvPr>
        </p:nvSpPr>
        <p:spPr>
          <a:xfrm>
            <a:off x="10558300" y="5956137"/>
            <a:ext cx="105251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900">
                <a:solidFill>
                  <a:srgbClr val="6C8089"/>
                </a:solidFill>
                <a:latin typeface="Gill Sans"/>
                <a:ea typeface="Gill Sans"/>
                <a:cs typeface="Gill Sans"/>
                <a:sym typeface="Gill Sans"/>
              </a:defRPr>
            </a:lvl1pPr>
            <a:lvl2pPr marL="0" lvl="1" indent="0" algn="r">
              <a:spcBef>
                <a:spcPts val="0"/>
              </a:spcBef>
              <a:buNone/>
              <a:defRPr sz="900">
                <a:solidFill>
                  <a:srgbClr val="6C8089"/>
                </a:solidFill>
                <a:latin typeface="Gill Sans"/>
                <a:ea typeface="Gill Sans"/>
                <a:cs typeface="Gill Sans"/>
                <a:sym typeface="Gill Sans"/>
              </a:defRPr>
            </a:lvl2pPr>
            <a:lvl3pPr marL="0" lvl="2" indent="0" algn="r">
              <a:spcBef>
                <a:spcPts val="0"/>
              </a:spcBef>
              <a:buNone/>
              <a:defRPr sz="900">
                <a:solidFill>
                  <a:srgbClr val="6C8089"/>
                </a:solidFill>
                <a:latin typeface="Gill Sans"/>
                <a:ea typeface="Gill Sans"/>
                <a:cs typeface="Gill Sans"/>
                <a:sym typeface="Gill Sans"/>
              </a:defRPr>
            </a:lvl3pPr>
            <a:lvl4pPr marL="0" lvl="3" indent="0" algn="r">
              <a:spcBef>
                <a:spcPts val="0"/>
              </a:spcBef>
              <a:buNone/>
              <a:defRPr sz="900">
                <a:solidFill>
                  <a:srgbClr val="6C8089"/>
                </a:solidFill>
                <a:latin typeface="Gill Sans"/>
                <a:ea typeface="Gill Sans"/>
                <a:cs typeface="Gill Sans"/>
                <a:sym typeface="Gill Sans"/>
              </a:defRPr>
            </a:lvl4pPr>
            <a:lvl5pPr marL="0" lvl="4" indent="0" algn="r">
              <a:spcBef>
                <a:spcPts val="0"/>
              </a:spcBef>
              <a:buNone/>
              <a:defRPr sz="900">
                <a:solidFill>
                  <a:srgbClr val="6C8089"/>
                </a:solidFill>
                <a:latin typeface="Gill Sans"/>
                <a:ea typeface="Gill Sans"/>
                <a:cs typeface="Gill Sans"/>
                <a:sym typeface="Gill Sans"/>
              </a:defRPr>
            </a:lvl5pPr>
            <a:lvl6pPr marL="0" lvl="5" indent="0" algn="r">
              <a:spcBef>
                <a:spcPts val="0"/>
              </a:spcBef>
              <a:buNone/>
              <a:defRPr sz="900">
                <a:solidFill>
                  <a:srgbClr val="6C8089"/>
                </a:solidFill>
                <a:latin typeface="Gill Sans"/>
                <a:ea typeface="Gill Sans"/>
                <a:cs typeface="Gill Sans"/>
                <a:sym typeface="Gill Sans"/>
              </a:defRPr>
            </a:lvl6pPr>
            <a:lvl7pPr marL="0" lvl="6" indent="0" algn="r">
              <a:spcBef>
                <a:spcPts val="0"/>
              </a:spcBef>
              <a:buNone/>
              <a:defRPr sz="900">
                <a:solidFill>
                  <a:srgbClr val="6C8089"/>
                </a:solidFill>
                <a:latin typeface="Gill Sans"/>
                <a:ea typeface="Gill Sans"/>
                <a:cs typeface="Gill Sans"/>
                <a:sym typeface="Gill Sans"/>
              </a:defRPr>
            </a:lvl7pPr>
            <a:lvl8pPr marL="0" lvl="7" indent="0" algn="r">
              <a:spcBef>
                <a:spcPts val="0"/>
              </a:spcBef>
              <a:buNone/>
              <a:defRPr sz="900">
                <a:solidFill>
                  <a:srgbClr val="6C8089"/>
                </a:solidFill>
                <a:latin typeface="Gill Sans"/>
                <a:ea typeface="Gill Sans"/>
                <a:cs typeface="Gill Sans"/>
                <a:sym typeface="Gill Sans"/>
              </a:defRPr>
            </a:lvl8pPr>
            <a:lvl9pPr marL="0" lvl="8" indent="0" algn="r">
              <a:spcBef>
                <a:spcPts val="0"/>
              </a:spcBef>
              <a:buNone/>
              <a:defRPr sz="900">
                <a:solidFill>
                  <a:srgbClr val="6C8089"/>
                </a:solidFill>
                <a:latin typeface="Gill Sans"/>
                <a:ea typeface="Gill Sans"/>
                <a:cs typeface="Gill Sans"/>
                <a:sym typeface="Gill Sans"/>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75"/>
        <p:cNvGrpSpPr/>
        <p:nvPr/>
      </p:nvGrpSpPr>
      <p:grpSpPr>
        <a:xfrm>
          <a:off x="0" y="0"/>
          <a:ext cx="0" cy="0"/>
          <a:chOff x="0" y="0"/>
          <a:chExt cx="0" cy="0"/>
        </a:xfrm>
      </p:grpSpPr>
      <p:sp>
        <p:nvSpPr>
          <p:cNvPr id="76" name="Google Shape;76;p22"/>
          <p:cNvSpPr txBox="1">
            <a:spLocks noGrp="1"/>
          </p:cNvSpPr>
          <p:nvPr>
            <p:ph type="title"/>
          </p:nvPr>
        </p:nvSpPr>
        <p:spPr>
          <a:xfrm>
            <a:off x="581193" y="4693389"/>
            <a:ext cx="11029616"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accent1"/>
              </a:buClr>
              <a:buSzPts val="2400"/>
              <a:buFont typeface="Gill Sans"/>
              <a:buNone/>
              <a:defRPr sz="2400" b="0">
                <a:solidFill>
                  <a:schemeClr val="accen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22"/>
          <p:cNvSpPr>
            <a:spLocks noGrp="1"/>
          </p:cNvSpPr>
          <p:nvPr>
            <p:ph type="pic" idx="2"/>
          </p:nvPr>
        </p:nvSpPr>
        <p:spPr>
          <a:xfrm>
            <a:off x="447817" y="599725"/>
            <a:ext cx="11290859" cy="3557252"/>
          </a:xfrm>
          <a:prstGeom prst="rect">
            <a:avLst/>
          </a:prstGeom>
          <a:noFill/>
          <a:ln>
            <a:noFill/>
          </a:ln>
        </p:spPr>
      </p:sp>
      <p:sp>
        <p:nvSpPr>
          <p:cNvPr id="78" name="Google Shape;78;p22"/>
          <p:cNvSpPr txBox="1">
            <a:spLocks noGrp="1"/>
          </p:cNvSpPr>
          <p:nvPr>
            <p:ph type="body" idx="1"/>
          </p:nvPr>
        </p:nvSpPr>
        <p:spPr>
          <a:xfrm>
            <a:off x="581192" y="5260127"/>
            <a:ext cx="11029617" cy="598671"/>
          </a:xfrm>
          <a:prstGeom prst="rect">
            <a:avLst/>
          </a:prstGeom>
          <a:noFill/>
          <a:ln>
            <a:noFill/>
          </a:ln>
        </p:spPr>
        <p:txBody>
          <a:bodyPr spcFirstLastPara="1" wrap="square" lIns="91425" tIns="45700" rIns="91425" bIns="45700" anchor="ctr" anchorCtr="0">
            <a:normAutofit/>
          </a:bodyPr>
          <a:lstStyle>
            <a:lvl1pPr marL="457200" lvl="0" indent="-228600" algn="l">
              <a:spcBef>
                <a:spcPts val="240"/>
              </a:spcBef>
              <a:spcAft>
                <a:spcPts val="0"/>
              </a:spcAft>
              <a:buSzPts val="1104"/>
              <a:buNone/>
              <a:defRPr sz="1200"/>
            </a:lvl1pPr>
            <a:lvl2pPr marL="914400" lvl="1" indent="-228600" algn="l">
              <a:spcBef>
                <a:spcPts val="600"/>
              </a:spcBef>
              <a:spcAft>
                <a:spcPts val="0"/>
              </a:spcAft>
              <a:buSzPts val="1104"/>
              <a:buNone/>
              <a:defRPr sz="1200"/>
            </a:lvl2pPr>
            <a:lvl3pPr marL="1371600" lvl="2" indent="-228600" algn="l">
              <a:spcBef>
                <a:spcPts val="600"/>
              </a:spcBef>
              <a:spcAft>
                <a:spcPts val="0"/>
              </a:spcAft>
              <a:buSzPts val="920"/>
              <a:buNone/>
              <a:defRPr sz="1000"/>
            </a:lvl3pPr>
            <a:lvl4pPr marL="1828800" lvl="3" indent="-228600" algn="l">
              <a:spcBef>
                <a:spcPts val="600"/>
              </a:spcBef>
              <a:spcAft>
                <a:spcPts val="0"/>
              </a:spcAft>
              <a:buSzPts val="828"/>
              <a:buNone/>
              <a:defRPr sz="900"/>
            </a:lvl4pPr>
            <a:lvl5pPr marL="2286000" lvl="4" indent="-228600" algn="l">
              <a:spcBef>
                <a:spcPts val="600"/>
              </a:spcBef>
              <a:spcAft>
                <a:spcPts val="0"/>
              </a:spcAft>
              <a:buSzPts val="828"/>
              <a:buNone/>
              <a:defRPr sz="900"/>
            </a:lvl5pPr>
            <a:lvl6pPr marL="2743200" lvl="5" indent="-228600" algn="l">
              <a:spcBef>
                <a:spcPts val="600"/>
              </a:spcBef>
              <a:spcAft>
                <a:spcPts val="0"/>
              </a:spcAft>
              <a:buSzPts val="828"/>
              <a:buNone/>
              <a:defRPr sz="900"/>
            </a:lvl6pPr>
            <a:lvl7pPr marL="3200400" lvl="6" indent="-228600" algn="l">
              <a:spcBef>
                <a:spcPts val="600"/>
              </a:spcBef>
              <a:spcAft>
                <a:spcPts val="0"/>
              </a:spcAft>
              <a:buSzPts val="828"/>
              <a:buNone/>
              <a:defRPr sz="900"/>
            </a:lvl7pPr>
            <a:lvl8pPr marL="3657600" lvl="7" indent="-228600" algn="l">
              <a:spcBef>
                <a:spcPts val="600"/>
              </a:spcBef>
              <a:spcAft>
                <a:spcPts val="0"/>
              </a:spcAft>
              <a:buSzPts val="828"/>
              <a:buNone/>
              <a:defRPr sz="900"/>
            </a:lvl8pPr>
            <a:lvl9pPr marL="4114800" lvl="8" indent="-228600" algn="l">
              <a:spcBef>
                <a:spcPts val="600"/>
              </a:spcBef>
              <a:spcAft>
                <a:spcPts val="600"/>
              </a:spcAft>
              <a:buSzPts val="828"/>
              <a:buNone/>
              <a:defRPr sz="900"/>
            </a:lvl9pPr>
          </a:lstStyle>
          <a:p>
            <a:endParaRPr/>
          </a:p>
        </p:txBody>
      </p:sp>
      <p:sp>
        <p:nvSpPr>
          <p:cNvPr id="79" name="Google Shape;79;p22"/>
          <p:cNvSpPr txBox="1">
            <a:spLocks noGrp="1"/>
          </p:cNvSpPr>
          <p:nvPr>
            <p:ph type="dt" idx="10"/>
          </p:nvPr>
        </p:nvSpPr>
        <p:spPr>
          <a:xfrm>
            <a:off x="7605951" y="5956137"/>
            <a:ext cx="2844799"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22"/>
          <p:cNvSpPr txBox="1">
            <a:spLocks noGrp="1"/>
          </p:cNvSpPr>
          <p:nvPr>
            <p:ph type="ftr" idx="11"/>
          </p:nvPr>
        </p:nvSpPr>
        <p:spPr>
          <a:xfrm>
            <a:off x="581192" y="5951811"/>
            <a:ext cx="691721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1" name="Google Shape;81;p22"/>
          <p:cNvSpPr txBox="1">
            <a:spLocks noGrp="1"/>
          </p:cNvSpPr>
          <p:nvPr>
            <p:ph type="sldNum" idx="12"/>
          </p:nvPr>
        </p:nvSpPr>
        <p:spPr>
          <a:xfrm>
            <a:off x="10558300" y="5956137"/>
            <a:ext cx="105251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3"/>
          <p:cNvSpPr txBox="1">
            <a:spLocks noGrp="1"/>
          </p:cNvSpPr>
          <p:nvPr>
            <p:ph type="title"/>
          </p:nvPr>
        </p:nvSpPr>
        <p:spPr>
          <a:xfrm>
            <a:off x="581192" y="705124"/>
            <a:ext cx="11029616" cy="1189554"/>
          </a:xfrm>
          <a:prstGeom prst="rect">
            <a:avLst/>
          </a:prstGeom>
          <a:noFill/>
          <a:ln>
            <a:noFill/>
          </a:ln>
        </p:spPr>
        <p:txBody>
          <a:bodyPr spcFirstLastPara="1" wrap="square" lIns="91425" tIns="45700" rIns="91425" bIns="45700" anchor="b" anchorCtr="0">
            <a:normAutofit/>
          </a:bodyPr>
          <a:lstStyle>
            <a:lvl1pPr marR="0" lvl="0" algn="l" rtl="0">
              <a:spcBef>
                <a:spcPts val="0"/>
              </a:spcBef>
              <a:spcAft>
                <a:spcPts val="0"/>
              </a:spcAft>
              <a:buClr>
                <a:schemeClr val="lt1"/>
              </a:buClr>
              <a:buSzPts val="2800"/>
              <a:buFont typeface="Gill Sans"/>
              <a:buNone/>
              <a:defRPr sz="2800" b="0" i="0" u="none" strike="noStrike" cap="none">
                <a:solidFill>
                  <a:schemeClr val="lt1"/>
                </a:solidFill>
                <a:latin typeface="Gill Sans"/>
                <a:ea typeface="Gill Sans"/>
                <a:cs typeface="Gill Sans"/>
                <a:sym typeface="Gill Sans"/>
              </a:defRPr>
            </a:lvl1pPr>
            <a:lvl2pPr marR="0" lvl="1" algn="l" rtl="0">
              <a:spcBef>
                <a:spcPts val="0"/>
              </a:spcBef>
              <a:spcAft>
                <a:spcPts val="0"/>
              </a:spcAft>
              <a:buSzPts val="1400"/>
              <a:buNone/>
              <a:defRPr sz="1800" b="0" i="0" u="none" strike="noStrike" cap="none">
                <a:solidFill>
                  <a:schemeClr val="dk2"/>
                </a:solidFill>
              </a:defRPr>
            </a:lvl2pPr>
            <a:lvl3pPr marR="0" lvl="2" algn="l" rtl="0">
              <a:spcBef>
                <a:spcPts val="0"/>
              </a:spcBef>
              <a:spcAft>
                <a:spcPts val="0"/>
              </a:spcAft>
              <a:buSzPts val="1400"/>
              <a:buNone/>
              <a:defRPr sz="1800" b="0" i="0" u="none" strike="noStrike" cap="none">
                <a:solidFill>
                  <a:schemeClr val="dk2"/>
                </a:solidFill>
              </a:defRPr>
            </a:lvl3pPr>
            <a:lvl4pPr marR="0" lvl="3" algn="l" rtl="0">
              <a:spcBef>
                <a:spcPts val="0"/>
              </a:spcBef>
              <a:spcAft>
                <a:spcPts val="0"/>
              </a:spcAft>
              <a:buSzPts val="1400"/>
              <a:buNone/>
              <a:defRPr sz="1800" b="0" i="0" u="none" strike="noStrike" cap="none">
                <a:solidFill>
                  <a:schemeClr val="dk2"/>
                </a:solidFill>
              </a:defRPr>
            </a:lvl4pPr>
            <a:lvl5pPr marR="0" lvl="4" algn="l" rtl="0">
              <a:spcBef>
                <a:spcPts val="0"/>
              </a:spcBef>
              <a:spcAft>
                <a:spcPts val="0"/>
              </a:spcAft>
              <a:buSzPts val="1400"/>
              <a:buNone/>
              <a:defRPr sz="1800" b="0" i="0" u="none" strike="noStrike" cap="none">
                <a:solidFill>
                  <a:schemeClr val="dk2"/>
                </a:solidFill>
              </a:defRPr>
            </a:lvl5pPr>
            <a:lvl6pPr marR="0" lvl="5" algn="l" rtl="0">
              <a:spcBef>
                <a:spcPts val="0"/>
              </a:spcBef>
              <a:spcAft>
                <a:spcPts val="0"/>
              </a:spcAft>
              <a:buSzPts val="1400"/>
              <a:buNone/>
              <a:defRPr sz="1800" b="0" i="0" u="none" strike="noStrike" cap="none">
                <a:solidFill>
                  <a:schemeClr val="dk2"/>
                </a:solidFill>
              </a:defRPr>
            </a:lvl6pPr>
            <a:lvl7pPr marR="0" lvl="6" algn="l" rtl="0">
              <a:spcBef>
                <a:spcPts val="0"/>
              </a:spcBef>
              <a:spcAft>
                <a:spcPts val="0"/>
              </a:spcAft>
              <a:buSzPts val="1400"/>
              <a:buNone/>
              <a:defRPr sz="1800" b="0" i="0" u="none" strike="noStrike" cap="none">
                <a:solidFill>
                  <a:schemeClr val="dk2"/>
                </a:solidFill>
              </a:defRPr>
            </a:lvl7pPr>
            <a:lvl8pPr marR="0" lvl="7" algn="l" rtl="0">
              <a:spcBef>
                <a:spcPts val="0"/>
              </a:spcBef>
              <a:spcAft>
                <a:spcPts val="0"/>
              </a:spcAft>
              <a:buSzPts val="1400"/>
              <a:buNone/>
              <a:defRPr sz="1800" b="0" i="0" u="none" strike="noStrike" cap="none">
                <a:solidFill>
                  <a:schemeClr val="dk2"/>
                </a:solidFill>
              </a:defRPr>
            </a:lvl8pPr>
            <a:lvl9pPr marR="0" lvl="8" algn="l" rtl="0">
              <a:spcBef>
                <a:spcPts val="0"/>
              </a:spcBef>
              <a:spcAft>
                <a:spcPts val="0"/>
              </a:spcAft>
              <a:buSzPts val="1400"/>
              <a:buNone/>
              <a:defRPr sz="1800" b="0" i="0" u="none" strike="noStrike" cap="none">
                <a:solidFill>
                  <a:schemeClr val="dk2"/>
                </a:solidFill>
              </a:defRPr>
            </a:lvl9pPr>
          </a:lstStyle>
          <a:p>
            <a:endParaRPr/>
          </a:p>
        </p:txBody>
      </p:sp>
      <p:sp>
        <p:nvSpPr>
          <p:cNvPr id="11" name="Google Shape;11;p13"/>
          <p:cNvSpPr txBox="1">
            <a:spLocks noGrp="1"/>
          </p:cNvSpPr>
          <p:nvPr>
            <p:ph type="body" idx="1"/>
          </p:nvPr>
        </p:nvSpPr>
        <p:spPr>
          <a:xfrm>
            <a:off x="581192" y="2336003"/>
            <a:ext cx="11029616" cy="3522794"/>
          </a:xfrm>
          <a:prstGeom prst="rect">
            <a:avLst/>
          </a:prstGeom>
          <a:noFill/>
          <a:ln>
            <a:noFill/>
          </a:ln>
        </p:spPr>
        <p:txBody>
          <a:bodyPr spcFirstLastPara="1" wrap="square" lIns="91425" tIns="45700" rIns="91425" bIns="45700" anchor="ctr" anchorCtr="0">
            <a:normAutofit/>
          </a:bodyPr>
          <a:lstStyle>
            <a:lvl1pPr marL="457200" marR="0" lvl="0" indent="-333756" algn="l" rtl="0">
              <a:spcBef>
                <a:spcPts val="360"/>
              </a:spcBef>
              <a:spcAft>
                <a:spcPts val="0"/>
              </a:spcAft>
              <a:buClr>
                <a:schemeClr val="accent2"/>
              </a:buClr>
              <a:buSzPts val="1656"/>
              <a:buFont typeface="Noto Sans Symbols"/>
              <a:buChar char="◼"/>
              <a:defRPr sz="1800" b="0" i="0" u="none" strike="noStrike" cap="none">
                <a:solidFill>
                  <a:schemeClr val="dk2"/>
                </a:solidFill>
                <a:latin typeface="Gill Sans"/>
                <a:ea typeface="Gill Sans"/>
                <a:cs typeface="Gill Sans"/>
                <a:sym typeface="Gill Sans"/>
              </a:defRPr>
            </a:lvl1pPr>
            <a:lvl2pPr marL="914400" marR="0" lvl="1" indent="-322072" algn="l" rtl="0">
              <a:spcBef>
                <a:spcPts val="600"/>
              </a:spcBef>
              <a:spcAft>
                <a:spcPts val="0"/>
              </a:spcAft>
              <a:buClr>
                <a:schemeClr val="accent2"/>
              </a:buClr>
              <a:buSzPts val="1472"/>
              <a:buFont typeface="Noto Sans Symbols"/>
              <a:buChar char="◼"/>
              <a:defRPr sz="1600" b="0" i="0" u="none" strike="noStrike" cap="none">
                <a:solidFill>
                  <a:schemeClr val="dk2"/>
                </a:solidFill>
                <a:latin typeface="Gill Sans"/>
                <a:ea typeface="Gill Sans"/>
                <a:cs typeface="Gill Sans"/>
                <a:sym typeface="Gill Sans"/>
              </a:defRPr>
            </a:lvl2pPr>
            <a:lvl3pPr marL="1371600" marR="0" lvl="2" indent="-310388" algn="l" rtl="0">
              <a:spcBef>
                <a:spcPts val="600"/>
              </a:spcBef>
              <a:spcAft>
                <a:spcPts val="0"/>
              </a:spcAft>
              <a:buClr>
                <a:schemeClr val="accent2"/>
              </a:buClr>
              <a:buSzPts val="1288"/>
              <a:buFont typeface="Noto Sans Symbols"/>
              <a:buChar char="◼"/>
              <a:defRPr sz="1400" b="0" i="0" u="none" strike="noStrike" cap="none">
                <a:solidFill>
                  <a:schemeClr val="dk2"/>
                </a:solidFill>
                <a:latin typeface="Gill Sans"/>
                <a:ea typeface="Gill Sans"/>
                <a:cs typeface="Gill Sans"/>
                <a:sym typeface="Gill Sans"/>
              </a:defRPr>
            </a:lvl3pPr>
            <a:lvl4pPr marL="1828800" marR="0" lvl="3" indent="-298703" algn="l" rtl="0">
              <a:spcBef>
                <a:spcPts val="600"/>
              </a:spcBef>
              <a:spcAft>
                <a:spcPts val="0"/>
              </a:spcAft>
              <a:buClr>
                <a:schemeClr val="accent2"/>
              </a:buClr>
              <a:buSzPts val="1104"/>
              <a:buFont typeface="Noto Sans Symbols"/>
              <a:buChar char="◼"/>
              <a:defRPr sz="1200" b="0" i="0" u="none" strike="noStrike" cap="none">
                <a:solidFill>
                  <a:schemeClr val="dk2"/>
                </a:solidFill>
                <a:latin typeface="Gill Sans"/>
                <a:ea typeface="Gill Sans"/>
                <a:cs typeface="Gill Sans"/>
                <a:sym typeface="Gill Sans"/>
              </a:defRPr>
            </a:lvl4pPr>
            <a:lvl5pPr marL="2286000" marR="0" lvl="4" indent="-298704" algn="l" rtl="0">
              <a:spcBef>
                <a:spcPts val="600"/>
              </a:spcBef>
              <a:spcAft>
                <a:spcPts val="0"/>
              </a:spcAft>
              <a:buClr>
                <a:schemeClr val="accent2"/>
              </a:buClr>
              <a:buSzPts val="1104"/>
              <a:buFont typeface="Noto Sans Symbols"/>
              <a:buChar char="◼"/>
              <a:defRPr sz="1200" b="0" i="0" u="none" strike="noStrike" cap="none">
                <a:solidFill>
                  <a:schemeClr val="dk2"/>
                </a:solidFill>
                <a:latin typeface="Gill Sans"/>
                <a:ea typeface="Gill Sans"/>
                <a:cs typeface="Gill Sans"/>
                <a:sym typeface="Gill Sans"/>
              </a:defRPr>
            </a:lvl5pPr>
            <a:lvl6pPr marL="2743200" marR="0" lvl="5" indent="-298704" algn="l" rtl="0">
              <a:spcBef>
                <a:spcPts val="600"/>
              </a:spcBef>
              <a:spcAft>
                <a:spcPts val="0"/>
              </a:spcAft>
              <a:buClr>
                <a:schemeClr val="accent2"/>
              </a:buClr>
              <a:buSzPts val="1104"/>
              <a:buFont typeface="Noto Sans Symbols"/>
              <a:buChar char="◼"/>
              <a:defRPr sz="1200" b="0" i="0" u="none" strike="noStrike" cap="none">
                <a:solidFill>
                  <a:schemeClr val="dk2"/>
                </a:solidFill>
                <a:latin typeface="Gill Sans"/>
                <a:ea typeface="Gill Sans"/>
                <a:cs typeface="Gill Sans"/>
                <a:sym typeface="Gill Sans"/>
              </a:defRPr>
            </a:lvl6pPr>
            <a:lvl7pPr marL="3200400" marR="0" lvl="6" indent="-298704" algn="l" rtl="0">
              <a:spcBef>
                <a:spcPts val="600"/>
              </a:spcBef>
              <a:spcAft>
                <a:spcPts val="0"/>
              </a:spcAft>
              <a:buClr>
                <a:schemeClr val="accent2"/>
              </a:buClr>
              <a:buSzPts val="1104"/>
              <a:buFont typeface="Noto Sans Symbols"/>
              <a:buChar char="◼"/>
              <a:defRPr sz="1200" b="0" i="0" u="none" strike="noStrike" cap="none">
                <a:solidFill>
                  <a:schemeClr val="dk2"/>
                </a:solidFill>
                <a:latin typeface="Gill Sans"/>
                <a:ea typeface="Gill Sans"/>
                <a:cs typeface="Gill Sans"/>
                <a:sym typeface="Gill Sans"/>
              </a:defRPr>
            </a:lvl7pPr>
            <a:lvl8pPr marL="3657600" marR="0" lvl="7" indent="-298703" algn="l" rtl="0">
              <a:spcBef>
                <a:spcPts val="600"/>
              </a:spcBef>
              <a:spcAft>
                <a:spcPts val="0"/>
              </a:spcAft>
              <a:buClr>
                <a:schemeClr val="accent2"/>
              </a:buClr>
              <a:buSzPts val="1104"/>
              <a:buFont typeface="Noto Sans Symbols"/>
              <a:buChar char="◼"/>
              <a:defRPr sz="1200" b="0" i="0" u="none" strike="noStrike" cap="none">
                <a:solidFill>
                  <a:schemeClr val="dk2"/>
                </a:solidFill>
                <a:latin typeface="Gill Sans"/>
                <a:ea typeface="Gill Sans"/>
                <a:cs typeface="Gill Sans"/>
                <a:sym typeface="Gill Sans"/>
              </a:defRPr>
            </a:lvl8pPr>
            <a:lvl9pPr marL="4114800" marR="0" lvl="8" indent="-298703" algn="l" rtl="0">
              <a:spcBef>
                <a:spcPts val="600"/>
              </a:spcBef>
              <a:spcAft>
                <a:spcPts val="600"/>
              </a:spcAft>
              <a:buClr>
                <a:schemeClr val="accent2"/>
              </a:buClr>
              <a:buSzPts val="1104"/>
              <a:buFont typeface="Noto Sans Symbols"/>
              <a:buChar char="◼"/>
              <a:defRPr sz="1200" b="0" i="0" u="none" strike="noStrike" cap="none">
                <a:solidFill>
                  <a:schemeClr val="dk2"/>
                </a:solidFill>
                <a:latin typeface="Gill Sans"/>
                <a:ea typeface="Gill Sans"/>
                <a:cs typeface="Gill Sans"/>
                <a:sym typeface="Gill Sans"/>
              </a:defRPr>
            </a:lvl9pPr>
          </a:lstStyle>
          <a:p>
            <a:endParaRPr/>
          </a:p>
        </p:txBody>
      </p:sp>
      <p:sp>
        <p:nvSpPr>
          <p:cNvPr id="12" name="Google Shape;12;p13"/>
          <p:cNvSpPr txBox="1">
            <a:spLocks noGrp="1"/>
          </p:cNvSpPr>
          <p:nvPr>
            <p:ph type="dt" idx="10"/>
          </p:nvPr>
        </p:nvSpPr>
        <p:spPr>
          <a:xfrm>
            <a:off x="7605951" y="5956137"/>
            <a:ext cx="2844799" cy="365125"/>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900" b="0" i="0" u="none" strike="noStrike" cap="none">
                <a:solidFill>
                  <a:schemeClr val="accent2"/>
                </a:solidFill>
                <a:latin typeface="Gill Sans"/>
                <a:ea typeface="Gill Sans"/>
                <a:cs typeface="Gill Sans"/>
                <a:sym typeface="Gill Sans"/>
              </a:defRPr>
            </a:lvl1pPr>
            <a:lvl2pPr marR="0" lvl="1"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2pPr>
            <a:lvl3pPr marR="0" lvl="2"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3pPr>
            <a:lvl4pPr marR="0" lvl="3"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4pPr>
            <a:lvl5pPr marR="0" lvl="4"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5pPr>
            <a:lvl6pPr marR="0" lvl="5"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6pPr>
            <a:lvl7pPr marR="0" lvl="6"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7pPr>
            <a:lvl8pPr marR="0" lvl="7"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8pPr>
            <a:lvl9pPr marR="0" lvl="8"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9pPr>
          </a:lstStyle>
          <a:p>
            <a:endParaRPr/>
          </a:p>
        </p:txBody>
      </p:sp>
      <p:sp>
        <p:nvSpPr>
          <p:cNvPr id="13" name="Google Shape;13;p13"/>
          <p:cNvSpPr txBox="1">
            <a:spLocks noGrp="1"/>
          </p:cNvSpPr>
          <p:nvPr>
            <p:ph type="ftr" idx="11"/>
          </p:nvPr>
        </p:nvSpPr>
        <p:spPr>
          <a:xfrm>
            <a:off x="581192" y="5951811"/>
            <a:ext cx="691721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900" b="0" i="0" u="none" strike="noStrike" cap="none">
                <a:solidFill>
                  <a:schemeClr val="accent2"/>
                </a:solidFill>
                <a:latin typeface="Gill Sans"/>
                <a:ea typeface="Gill Sans"/>
                <a:cs typeface="Gill Sans"/>
                <a:sym typeface="Gill Sans"/>
              </a:defRPr>
            </a:lvl1pPr>
            <a:lvl2pPr marR="0" lvl="1"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2pPr>
            <a:lvl3pPr marR="0" lvl="2"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3pPr>
            <a:lvl4pPr marR="0" lvl="3"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4pPr>
            <a:lvl5pPr marR="0" lvl="4"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5pPr>
            <a:lvl6pPr marR="0" lvl="5"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6pPr>
            <a:lvl7pPr marR="0" lvl="6"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7pPr>
            <a:lvl8pPr marR="0" lvl="7"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8pPr>
            <a:lvl9pPr marR="0" lvl="8" algn="l" rtl="0">
              <a:spcBef>
                <a:spcPts val="0"/>
              </a:spcBef>
              <a:spcAft>
                <a:spcPts val="0"/>
              </a:spcAft>
              <a:buSzPts val="1400"/>
              <a:buNone/>
              <a:defRPr sz="1800" b="0" i="0" u="none" strike="noStrike" cap="none">
                <a:solidFill>
                  <a:schemeClr val="dk1"/>
                </a:solidFill>
                <a:latin typeface="Gill Sans"/>
                <a:ea typeface="Gill Sans"/>
                <a:cs typeface="Gill Sans"/>
                <a:sym typeface="Gill Sans"/>
              </a:defRPr>
            </a:lvl9pPr>
          </a:lstStyle>
          <a:p>
            <a:endParaRPr/>
          </a:p>
        </p:txBody>
      </p:sp>
      <p:sp>
        <p:nvSpPr>
          <p:cNvPr id="14" name="Google Shape;14;p13"/>
          <p:cNvSpPr txBox="1">
            <a:spLocks noGrp="1"/>
          </p:cNvSpPr>
          <p:nvPr>
            <p:ph type="sldNum" idx="12"/>
          </p:nvPr>
        </p:nvSpPr>
        <p:spPr>
          <a:xfrm>
            <a:off x="10558300" y="5956137"/>
            <a:ext cx="105251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900" b="0" i="0" u="none" strike="noStrike" cap="none">
                <a:solidFill>
                  <a:schemeClr val="accent2"/>
                </a:solidFill>
                <a:latin typeface="Gill Sans"/>
                <a:ea typeface="Gill Sans"/>
                <a:cs typeface="Gill Sans"/>
                <a:sym typeface="Gill Sans"/>
              </a:defRPr>
            </a:lvl1pPr>
            <a:lvl2pPr marL="0" marR="0" lvl="1" indent="0" algn="r" rtl="0">
              <a:spcBef>
                <a:spcPts val="0"/>
              </a:spcBef>
              <a:buNone/>
              <a:defRPr sz="900" b="0" i="0" u="none" strike="noStrike" cap="none">
                <a:solidFill>
                  <a:schemeClr val="accent2"/>
                </a:solidFill>
                <a:latin typeface="Gill Sans"/>
                <a:ea typeface="Gill Sans"/>
                <a:cs typeface="Gill Sans"/>
                <a:sym typeface="Gill Sans"/>
              </a:defRPr>
            </a:lvl2pPr>
            <a:lvl3pPr marL="0" marR="0" lvl="2" indent="0" algn="r" rtl="0">
              <a:spcBef>
                <a:spcPts val="0"/>
              </a:spcBef>
              <a:buNone/>
              <a:defRPr sz="900" b="0" i="0" u="none" strike="noStrike" cap="none">
                <a:solidFill>
                  <a:schemeClr val="accent2"/>
                </a:solidFill>
                <a:latin typeface="Gill Sans"/>
                <a:ea typeface="Gill Sans"/>
                <a:cs typeface="Gill Sans"/>
                <a:sym typeface="Gill Sans"/>
              </a:defRPr>
            </a:lvl3pPr>
            <a:lvl4pPr marL="0" marR="0" lvl="3" indent="0" algn="r" rtl="0">
              <a:spcBef>
                <a:spcPts val="0"/>
              </a:spcBef>
              <a:buNone/>
              <a:defRPr sz="900" b="0" i="0" u="none" strike="noStrike" cap="none">
                <a:solidFill>
                  <a:schemeClr val="accent2"/>
                </a:solidFill>
                <a:latin typeface="Gill Sans"/>
                <a:ea typeface="Gill Sans"/>
                <a:cs typeface="Gill Sans"/>
                <a:sym typeface="Gill Sans"/>
              </a:defRPr>
            </a:lvl4pPr>
            <a:lvl5pPr marL="0" marR="0" lvl="4" indent="0" algn="r" rtl="0">
              <a:spcBef>
                <a:spcPts val="0"/>
              </a:spcBef>
              <a:buNone/>
              <a:defRPr sz="900" b="0" i="0" u="none" strike="noStrike" cap="none">
                <a:solidFill>
                  <a:schemeClr val="accent2"/>
                </a:solidFill>
                <a:latin typeface="Gill Sans"/>
                <a:ea typeface="Gill Sans"/>
                <a:cs typeface="Gill Sans"/>
                <a:sym typeface="Gill Sans"/>
              </a:defRPr>
            </a:lvl5pPr>
            <a:lvl6pPr marL="0" marR="0" lvl="5" indent="0" algn="r" rtl="0">
              <a:spcBef>
                <a:spcPts val="0"/>
              </a:spcBef>
              <a:buNone/>
              <a:defRPr sz="900" b="0" i="0" u="none" strike="noStrike" cap="none">
                <a:solidFill>
                  <a:schemeClr val="accent2"/>
                </a:solidFill>
                <a:latin typeface="Gill Sans"/>
                <a:ea typeface="Gill Sans"/>
                <a:cs typeface="Gill Sans"/>
                <a:sym typeface="Gill Sans"/>
              </a:defRPr>
            </a:lvl6pPr>
            <a:lvl7pPr marL="0" marR="0" lvl="6" indent="0" algn="r" rtl="0">
              <a:spcBef>
                <a:spcPts val="0"/>
              </a:spcBef>
              <a:buNone/>
              <a:defRPr sz="900" b="0" i="0" u="none" strike="noStrike" cap="none">
                <a:solidFill>
                  <a:schemeClr val="accent2"/>
                </a:solidFill>
                <a:latin typeface="Gill Sans"/>
                <a:ea typeface="Gill Sans"/>
                <a:cs typeface="Gill Sans"/>
                <a:sym typeface="Gill Sans"/>
              </a:defRPr>
            </a:lvl7pPr>
            <a:lvl8pPr marL="0" marR="0" lvl="7" indent="0" algn="r" rtl="0">
              <a:spcBef>
                <a:spcPts val="0"/>
              </a:spcBef>
              <a:buNone/>
              <a:defRPr sz="900" b="0" i="0" u="none" strike="noStrike" cap="none">
                <a:solidFill>
                  <a:schemeClr val="accent2"/>
                </a:solidFill>
                <a:latin typeface="Gill Sans"/>
                <a:ea typeface="Gill Sans"/>
                <a:cs typeface="Gill Sans"/>
                <a:sym typeface="Gill Sans"/>
              </a:defRPr>
            </a:lvl8pPr>
            <a:lvl9pPr marL="0" marR="0" lvl="8" indent="0" algn="r" rtl="0">
              <a:spcBef>
                <a:spcPts val="0"/>
              </a:spcBef>
              <a:buNone/>
              <a:defRPr sz="900" b="0" i="0" u="none" strike="noStrike" cap="none">
                <a:solidFill>
                  <a:schemeClr val="accent2"/>
                </a:solidFill>
                <a:latin typeface="Gill Sans"/>
                <a:ea typeface="Gill Sans"/>
                <a:cs typeface="Gill Sans"/>
                <a:sym typeface="Gill Sans"/>
              </a:defRPr>
            </a:lvl9pPr>
          </a:lstStyle>
          <a:p>
            <a:pPr marL="0" lvl="0" indent="0" algn="r" rtl="0">
              <a:spcBef>
                <a:spcPts val="0"/>
              </a:spcBef>
              <a:spcAft>
                <a:spcPts val="0"/>
              </a:spcAft>
              <a:buNone/>
            </a:pPr>
            <a:fld id="{00000000-1234-1234-1234-123412341234}" type="slidenum">
              <a:rPr lang="en-US"/>
              <a:t>‹#›</a:t>
            </a:fld>
            <a:endParaRPr/>
          </a:p>
        </p:txBody>
      </p:sp>
      <p:sp>
        <p:nvSpPr>
          <p:cNvPr id="15" name="Google Shape;15;p13"/>
          <p:cNvSpPr/>
          <p:nvPr/>
        </p:nvSpPr>
        <p:spPr>
          <a:xfrm>
            <a:off x="446534" y="457200"/>
            <a:ext cx="3703320" cy="94997"/>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13"/>
          <p:cNvSpPr/>
          <p:nvPr/>
        </p:nvSpPr>
        <p:spPr>
          <a:xfrm>
            <a:off x="8042147" y="453643"/>
            <a:ext cx="3703320" cy="98554"/>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13"/>
          <p:cNvSpPr/>
          <p:nvPr/>
        </p:nvSpPr>
        <p:spPr>
          <a:xfrm>
            <a:off x="4241830" y="457200"/>
            <a:ext cx="3703320" cy="9144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0"/>
        <p:cNvGrpSpPr/>
        <p:nvPr/>
      </p:nvGrpSpPr>
      <p:grpSpPr>
        <a:xfrm>
          <a:off x="0" y="0"/>
          <a:ext cx="0" cy="0"/>
          <a:chOff x="0" y="0"/>
          <a:chExt cx="0" cy="0"/>
        </a:xfrm>
      </p:grpSpPr>
      <p:sp>
        <p:nvSpPr>
          <p:cNvPr id="101" name="Google Shape;101;p1"/>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Gill Sans"/>
              <a:ea typeface="Gill Sans"/>
              <a:cs typeface="Gill Sans"/>
              <a:sym typeface="Gill Sans"/>
            </a:endParaRPr>
          </a:p>
        </p:txBody>
      </p:sp>
      <p:sp>
        <p:nvSpPr>
          <p:cNvPr id="102" name="Google Shape;102;p1"/>
          <p:cNvSpPr txBox="1">
            <a:spLocks noGrp="1"/>
          </p:cNvSpPr>
          <p:nvPr>
            <p:ph type="ctrTitle"/>
          </p:nvPr>
        </p:nvSpPr>
        <p:spPr>
          <a:xfrm>
            <a:off x="370115" y="1552397"/>
            <a:ext cx="7579574" cy="4053746"/>
          </a:xfrm>
          <a:prstGeom prst="rect">
            <a:avLst/>
          </a:prstGeom>
          <a:noFill/>
          <a:ln>
            <a:noFill/>
          </a:ln>
        </p:spPr>
        <p:txBody>
          <a:bodyPr spcFirstLastPara="1" wrap="square" lIns="91425" tIns="45700" rIns="91425" bIns="45700" anchor="ctr" anchorCtr="0">
            <a:normAutofit fontScale="90000"/>
          </a:bodyPr>
          <a:lstStyle/>
          <a:p>
            <a:pPr marL="0" lvl="0" indent="0" algn="l" rtl="0">
              <a:spcBef>
                <a:spcPts val="0"/>
              </a:spcBef>
              <a:spcAft>
                <a:spcPts val="0"/>
              </a:spcAft>
              <a:buClr>
                <a:schemeClr val="dk2"/>
              </a:buClr>
              <a:buSzPct val="100000"/>
              <a:buFont typeface="Gill Sans"/>
              <a:buNone/>
            </a:pPr>
            <a:br>
              <a:rPr lang="en-US" sz="4000" b="1">
                <a:solidFill>
                  <a:schemeClr val="dk2"/>
                </a:solidFill>
              </a:rPr>
            </a:br>
            <a:br>
              <a:rPr lang="en-US" sz="4000" b="1">
                <a:solidFill>
                  <a:schemeClr val="dk2"/>
                </a:solidFill>
              </a:rPr>
            </a:br>
            <a:r>
              <a:rPr lang="en-US" sz="3100" b="1">
                <a:solidFill>
                  <a:schemeClr val="dk2"/>
                </a:solidFill>
              </a:rPr>
              <a:t>BANK CUSTOMER CHURN PREDICTION</a:t>
            </a:r>
            <a:br>
              <a:rPr lang="en-US" sz="4000" b="1">
                <a:solidFill>
                  <a:schemeClr val="dk2"/>
                </a:solidFill>
              </a:rPr>
            </a:br>
            <a:br>
              <a:rPr lang="en-US" sz="4000" b="1">
                <a:solidFill>
                  <a:schemeClr val="dk2"/>
                </a:solidFill>
              </a:rPr>
            </a:br>
            <a:br>
              <a:rPr lang="en-US" sz="4000" b="1">
                <a:solidFill>
                  <a:schemeClr val="dk2"/>
                </a:solidFill>
              </a:rPr>
            </a:br>
            <a:r>
              <a:rPr lang="en-US" sz="2200" b="1">
                <a:solidFill>
                  <a:schemeClr val="dk2"/>
                </a:solidFill>
              </a:rPr>
              <a:t>GROUP PROJECT</a:t>
            </a:r>
            <a:br>
              <a:rPr lang="en-US" sz="2800">
                <a:solidFill>
                  <a:schemeClr val="dk2"/>
                </a:solidFill>
              </a:rPr>
            </a:br>
            <a:r>
              <a:rPr lang="en-US" sz="1800">
                <a:solidFill>
                  <a:schemeClr val="dk2"/>
                </a:solidFill>
              </a:rPr>
              <a:t>BIG DATA ANALYTICS (IST 718)</a:t>
            </a:r>
            <a:br>
              <a:rPr lang="en-US" sz="2800">
                <a:solidFill>
                  <a:schemeClr val="dk2"/>
                </a:solidFill>
              </a:rPr>
            </a:br>
            <a:br>
              <a:rPr lang="en-US" sz="2800">
                <a:solidFill>
                  <a:schemeClr val="dk2"/>
                </a:solidFill>
              </a:rPr>
            </a:br>
            <a:br>
              <a:rPr lang="en-US" sz="2800">
                <a:solidFill>
                  <a:schemeClr val="dk2"/>
                </a:solidFill>
              </a:rPr>
            </a:br>
            <a:br>
              <a:rPr lang="en-US" sz="5400">
                <a:solidFill>
                  <a:schemeClr val="dk2"/>
                </a:solidFill>
              </a:rPr>
            </a:br>
            <a:endParaRPr sz="5400">
              <a:solidFill>
                <a:schemeClr val="dk2"/>
              </a:solidFill>
            </a:endParaRPr>
          </a:p>
        </p:txBody>
      </p:sp>
      <p:sp>
        <p:nvSpPr>
          <p:cNvPr id="103" name="Google Shape;103;p1"/>
          <p:cNvSpPr txBox="1">
            <a:spLocks noGrp="1"/>
          </p:cNvSpPr>
          <p:nvPr>
            <p:ph type="subTitle" idx="1"/>
          </p:nvPr>
        </p:nvSpPr>
        <p:spPr>
          <a:xfrm>
            <a:off x="7757653" y="1552397"/>
            <a:ext cx="3982794" cy="3654082"/>
          </a:xfrm>
          <a:prstGeom prst="rect">
            <a:avLst/>
          </a:prstGeom>
          <a:noFill/>
          <a:ln>
            <a:noFill/>
          </a:ln>
        </p:spPr>
        <p:txBody>
          <a:bodyPr spcFirstLastPara="1" wrap="square" lIns="91425" tIns="45700" rIns="91425" bIns="45700" anchor="ctr" anchorCtr="0">
            <a:normAutofit/>
          </a:bodyPr>
          <a:lstStyle/>
          <a:p>
            <a:pPr marL="342900" lvl="0" indent="-226059" algn="l" rtl="0">
              <a:spcBef>
                <a:spcPts val="0"/>
              </a:spcBef>
              <a:spcAft>
                <a:spcPts val="0"/>
              </a:spcAft>
              <a:buSzPts val="1840"/>
              <a:buFont typeface="Noto Sans Symbols"/>
              <a:buNone/>
            </a:pPr>
            <a:endParaRPr sz="2000" dirty="0"/>
          </a:p>
          <a:p>
            <a:pPr marL="342900" lvl="0" indent="-342900" algn="l" rtl="0">
              <a:spcBef>
                <a:spcPts val="1080"/>
              </a:spcBef>
              <a:spcAft>
                <a:spcPts val="0"/>
              </a:spcAft>
              <a:buSzPts val="2208"/>
              <a:buFont typeface="Noto Sans Symbols"/>
              <a:buChar char="❖"/>
            </a:pPr>
            <a:r>
              <a:rPr lang="en-US" sz="2400" b="1" dirty="0"/>
              <a:t>COLLIN TAYLOR</a:t>
            </a:r>
            <a:endParaRPr dirty="0"/>
          </a:p>
          <a:p>
            <a:pPr marL="342900" lvl="0" indent="-342900" algn="l" rtl="0">
              <a:spcBef>
                <a:spcPts val="1080"/>
              </a:spcBef>
              <a:spcAft>
                <a:spcPts val="0"/>
              </a:spcAft>
              <a:buSzPts val="2208"/>
              <a:buFont typeface="Noto Sans Symbols"/>
              <a:buChar char="❖"/>
            </a:pPr>
            <a:r>
              <a:rPr lang="en-US" sz="2400" b="1" dirty="0"/>
              <a:t>EMINE KAKILLIOGLU</a:t>
            </a:r>
            <a:endParaRPr dirty="0"/>
          </a:p>
          <a:p>
            <a:pPr marL="342900" lvl="0" indent="-342900" algn="l" rtl="0">
              <a:spcBef>
                <a:spcPts val="1080"/>
              </a:spcBef>
              <a:spcAft>
                <a:spcPts val="0"/>
              </a:spcAft>
              <a:buSzPts val="2208"/>
              <a:buFont typeface="Noto Sans Symbols"/>
              <a:buChar char="❖"/>
            </a:pPr>
            <a:r>
              <a:rPr lang="en-US" sz="2400" b="1" dirty="0"/>
              <a:t>HENDI KUSHTA</a:t>
            </a:r>
            <a:endParaRPr dirty="0"/>
          </a:p>
          <a:p>
            <a:pPr marL="342900" lvl="0" indent="-342900" algn="l" rtl="0">
              <a:spcBef>
                <a:spcPts val="1080"/>
              </a:spcBef>
              <a:spcAft>
                <a:spcPts val="0"/>
              </a:spcAft>
              <a:buSzPts val="2208"/>
              <a:buFont typeface="Noto Sans Symbols"/>
              <a:buChar char="❖"/>
            </a:pPr>
            <a:r>
              <a:rPr lang="en-US" sz="2400" b="1" dirty="0"/>
              <a:t>MK SOWMEYA</a:t>
            </a:r>
            <a:endParaRPr dirty="0"/>
          </a:p>
          <a:p>
            <a:pPr marL="0" lvl="0" indent="0" algn="l" rtl="0">
              <a:spcBef>
                <a:spcPts val="1000"/>
              </a:spcBef>
              <a:spcAft>
                <a:spcPts val="0"/>
              </a:spcAft>
              <a:buSzPts val="1840"/>
              <a:buNone/>
            </a:pPr>
            <a:endParaRPr sz="2000" dirty="0"/>
          </a:p>
        </p:txBody>
      </p:sp>
      <p:sp>
        <p:nvSpPr>
          <p:cNvPr id="104" name="Google Shape;104;p1"/>
          <p:cNvSpPr/>
          <p:nvPr/>
        </p:nvSpPr>
        <p:spPr>
          <a:xfrm>
            <a:off x="446533" y="457200"/>
            <a:ext cx="7579574" cy="643614"/>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Gill Sans"/>
              <a:ea typeface="Gill Sans"/>
              <a:cs typeface="Gill Sans"/>
              <a:sym typeface="Gill Sans"/>
            </a:endParaRPr>
          </a:p>
        </p:txBody>
      </p:sp>
      <p:sp>
        <p:nvSpPr>
          <p:cNvPr id="105" name="Google Shape;105;p1"/>
          <p:cNvSpPr/>
          <p:nvPr/>
        </p:nvSpPr>
        <p:spPr>
          <a:xfrm>
            <a:off x="8129871" y="453642"/>
            <a:ext cx="3615596" cy="645113"/>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Gill Sans"/>
              <a:ea typeface="Gill Sans"/>
              <a:cs typeface="Gill Sans"/>
              <a:sym typeface="Gill Sans"/>
            </a:endParaRPr>
          </a:p>
        </p:txBody>
      </p:sp>
      <p:sp>
        <p:nvSpPr>
          <p:cNvPr id="106" name="Google Shape;106;p1"/>
          <p:cNvSpPr/>
          <p:nvPr/>
        </p:nvSpPr>
        <p:spPr>
          <a:xfrm>
            <a:off x="446533" y="5707627"/>
            <a:ext cx="11293913" cy="649224"/>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lt1"/>
              </a:solidFill>
              <a:latin typeface="Gill Sans"/>
              <a:ea typeface="Gill Sans"/>
              <a:cs typeface="Gill Sans"/>
              <a:sym typeface="Gill Sans"/>
            </a:endParaRPr>
          </a:p>
        </p:txBody>
      </p:sp>
      <p:pic>
        <p:nvPicPr>
          <p:cNvPr id="107" name="Google Shape;107;p1" descr="Community Calendar - Syracuse.edu"/>
          <p:cNvPicPr preferRelativeResize="0"/>
          <p:nvPr/>
        </p:nvPicPr>
        <p:blipFill rotWithShape="1">
          <a:blip r:embed="rId3">
            <a:alphaModFix/>
          </a:blip>
          <a:srcRect l="5068"/>
          <a:stretch/>
        </p:blipFill>
        <p:spPr>
          <a:xfrm>
            <a:off x="9784080" y="5705676"/>
            <a:ext cx="2032000" cy="651176"/>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90"/>
        <p:cNvGrpSpPr/>
        <p:nvPr/>
      </p:nvGrpSpPr>
      <p:grpSpPr>
        <a:xfrm>
          <a:off x="0" y="0"/>
          <a:ext cx="0" cy="0"/>
          <a:chOff x="0" y="0"/>
          <a:chExt cx="0" cy="0"/>
        </a:xfrm>
      </p:grpSpPr>
      <p:sp>
        <p:nvSpPr>
          <p:cNvPr id="191" name="Google Shape;191;p10"/>
          <p:cNvSpPr/>
          <p:nvPr/>
        </p:nvSpPr>
        <p:spPr>
          <a:xfrm>
            <a:off x="0" y="44085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sp>
        <p:nvSpPr>
          <p:cNvPr id="192" name="Google Shape;192;p10"/>
          <p:cNvSpPr/>
          <p:nvPr/>
        </p:nvSpPr>
        <p:spPr>
          <a:xfrm>
            <a:off x="490581" y="485678"/>
            <a:ext cx="4174743" cy="5888772"/>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sp>
        <p:nvSpPr>
          <p:cNvPr id="193" name="Google Shape;193;p10"/>
          <p:cNvSpPr txBox="1">
            <a:spLocks noGrp="1"/>
          </p:cNvSpPr>
          <p:nvPr>
            <p:ph type="title"/>
          </p:nvPr>
        </p:nvSpPr>
        <p:spPr>
          <a:xfrm>
            <a:off x="418000" y="1113765"/>
            <a:ext cx="4247324" cy="4598778"/>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rgbClr val="FFFFFF"/>
              </a:buClr>
              <a:buSzPts val="4000"/>
              <a:buFont typeface="Gill Sans"/>
              <a:buNone/>
            </a:pPr>
            <a:r>
              <a:rPr lang="en-US" sz="3600" dirty="0">
                <a:solidFill>
                  <a:srgbClr val="FFFFFF"/>
                </a:solidFill>
              </a:rPr>
              <a:t>CROSS VALIDATION</a:t>
            </a:r>
            <a:br>
              <a:rPr lang="en-US" sz="3600" dirty="0">
                <a:solidFill>
                  <a:srgbClr val="FFFFFF"/>
                </a:solidFill>
              </a:rPr>
            </a:br>
            <a:r>
              <a:rPr lang="en-US" sz="3600" dirty="0">
                <a:solidFill>
                  <a:srgbClr val="FFFFFF"/>
                </a:solidFill>
              </a:rPr>
              <a:t>&amp;</a:t>
            </a:r>
            <a:br>
              <a:rPr lang="en-US" sz="3600" dirty="0">
                <a:solidFill>
                  <a:srgbClr val="FFFFFF"/>
                </a:solidFill>
              </a:rPr>
            </a:br>
            <a:r>
              <a:rPr lang="en-US" sz="3600" dirty="0">
                <a:solidFill>
                  <a:srgbClr val="FFFFFF"/>
                </a:solidFill>
              </a:rPr>
              <a:t>HYPERPARAMETER TUNING</a:t>
            </a:r>
            <a:endParaRPr sz="3600" dirty="0"/>
          </a:p>
        </p:txBody>
      </p:sp>
      <p:sp>
        <p:nvSpPr>
          <p:cNvPr id="194" name="Google Shape;194;p10"/>
          <p:cNvSpPr txBox="1">
            <a:spLocks noGrp="1"/>
          </p:cNvSpPr>
          <p:nvPr>
            <p:ph type="body" idx="1"/>
          </p:nvPr>
        </p:nvSpPr>
        <p:spPr>
          <a:xfrm>
            <a:off x="5189800" y="276500"/>
            <a:ext cx="6688500" cy="4142400"/>
          </a:xfrm>
          <a:prstGeom prst="rect">
            <a:avLst/>
          </a:prstGeom>
          <a:noFill/>
          <a:ln>
            <a:noFill/>
          </a:ln>
        </p:spPr>
        <p:txBody>
          <a:bodyPr spcFirstLastPara="1" wrap="square" lIns="91425" tIns="45700" rIns="91425" bIns="45700" anchor="ctr" anchorCtr="0">
            <a:normAutofit/>
          </a:bodyPr>
          <a:lstStyle/>
          <a:p>
            <a:pPr marL="306000" lvl="0" indent="0" algn="l" rtl="0">
              <a:spcBef>
                <a:spcPts val="0"/>
              </a:spcBef>
              <a:spcAft>
                <a:spcPts val="0"/>
              </a:spcAft>
              <a:buNone/>
            </a:pPr>
            <a:endParaRPr>
              <a:solidFill>
                <a:srgbClr val="374151"/>
              </a:solidFill>
              <a:latin typeface="Arial"/>
              <a:ea typeface="Arial"/>
              <a:cs typeface="Arial"/>
              <a:sym typeface="Arial"/>
            </a:endParaRPr>
          </a:p>
          <a:p>
            <a:pPr marL="306000" lvl="0" indent="-306000" algn="l" rtl="0">
              <a:spcBef>
                <a:spcPts val="0"/>
              </a:spcBef>
              <a:spcAft>
                <a:spcPts val="0"/>
              </a:spcAft>
              <a:buSzPts val="1656"/>
              <a:buChar char="◼"/>
            </a:pPr>
            <a:r>
              <a:rPr lang="en-US">
                <a:solidFill>
                  <a:srgbClr val="374151"/>
                </a:solidFill>
                <a:latin typeface="Arial"/>
                <a:ea typeface="Arial"/>
                <a:cs typeface="Arial"/>
                <a:sym typeface="Arial"/>
              </a:rPr>
              <a:t>Evaluate a model’s generalization performance on different subsets of the training data.</a:t>
            </a:r>
            <a:endParaRPr/>
          </a:p>
          <a:p>
            <a:pPr marL="306000" lvl="0" indent="-200844" algn="l" rtl="0">
              <a:spcBef>
                <a:spcPts val="960"/>
              </a:spcBef>
              <a:spcAft>
                <a:spcPts val="0"/>
              </a:spcAft>
              <a:buSzPts val="1656"/>
              <a:buNone/>
            </a:pPr>
            <a:endParaRPr/>
          </a:p>
          <a:p>
            <a:pPr marL="306000" lvl="0" indent="-200844" algn="l" rtl="0">
              <a:spcBef>
                <a:spcPts val="960"/>
              </a:spcBef>
              <a:spcAft>
                <a:spcPts val="0"/>
              </a:spcAft>
              <a:buSzPts val="1656"/>
              <a:buNone/>
            </a:pPr>
            <a:endParaRPr/>
          </a:p>
          <a:p>
            <a:pPr marL="306000" lvl="0" indent="-200844" algn="l" rtl="0">
              <a:spcBef>
                <a:spcPts val="960"/>
              </a:spcBef>
              <a:spcAft>
                <a:spcPts val="0"/>
              </a:spcAft>
              <a:buSzPts val="1656"/>
              <a:buNone/>
            </a:pPr>
            <a:endParaRPr/>
          </a:p>
          <a:p>
            <a:pPr marL="306000" lvl="0" indent="-200844" algn="l" rtl="0">
              <a:spcBef>
                <a:spcPts val="960"/>
              </a:spcBef>
              <a:spcAft>
                <a:spcPts val="0"/>
              </a:spcAft>
              <a:buSzPts val="1656"/>
              <a:buNone/>
            </a:pPr>
            <a:endParaRPr/>
          </a:p>
          <a:p>
            <a:pPr marL="306000" lvl="0" indent="-200844" algn="l" rtl="0">
              <a:spcBef>
                <a:spcPts val="960"/>
              </a:spcBef>
              <a:spcAft>
                <a:spcPts val="0"/>
              </a:spcAft>
              <a:buSzPts val="1656"/>
              <a:buNone/>
            </a:pPr>
            <a:endParaRPr/>
          </a:p>
          <a:p>
            <a:pPr marL="306000" lvl="0" indent="-200844" algn="l" rtl="0">
              <a:spcBef>
                <a:spcPts val="960"/>
              </a:spcBef>
              <a:spcAft>
                <a:spcPts val="0"/>
              </a:spcAft>
              <a:buSzPts val="1656"/>
              <a:buNone/>
            </a:pPr>
            <a:endParaRPr/>
          </a:p>
          <a:p>
            <a:pPr marL="306000" lvl="0" indent="-200844" algn="l" rtl="0">
              <a:spcBef>
                <a:spcPts val="960"/>
              </a:spcBef>
              <a:spcAft>
                <a:spcPts val="0"/>
              </a:spcAft>
              <a:buSzPts val="1656"/>
              <a:buNone/>
            </a:pPr>
            <a:endParaRPr/>
          </a:p>
          <a:p>
            <a:pPr marL="306000" lvl="0" indent="-200844" algn="l" rtl="0">
              <a:spcBef>
                <a:spcPts val="960"/>
              </a:spcBef>
              <a:spcAft>
                <a:spcPts val="0"/>
              </a:spcAft>
              <a:buSzPts val="1656"/>
              <a:buNone/>
            </a:pPr>
            <a:endParaRPr/>
          </a:p>
        </p:txBody>
      </p:sp>
      <p:pic>
        <p:nvPicPr>
          <p:cNvPr id="195" name="Google Shape;195;p10"/>
          <p:cNvPicPr preferRelativeResize="0"/>
          <p:nvPr/>
        </p:nvPicPr>
        <p:blipFill rotWithShape="1">
          <a:blip r:embed="rId3">
            <a:alphaModFix/>
          </a:blip>
          <a:srcRect/>
          <a:stretch/>
        </p:blipFill>
        <p:spPr>
          <a:xfrm>
            <a:off x="5189792" y="4815482"/>
            <a:ext cx="6584208" cy="2019347"/>
          </a:xfrm>
          <a:prstGeom prst="rect">
            <a:avLst/>
          </a:prstGeom>
          <a:noFill/>
          <a:ln>
            <a:noFill/>
          </a:ln>
        </p:spPr>
      </p:pic>
      <p:sp>
        <p:nvSpPr>
          <p:cNvPr id="196" name="Google Shape;196;p10"/>
          <p:cNvSpPr/>
          <p:nvPr/>
        </p:nvSpPr>
        <p:spPr>
          <a:xfrm>
            <a:off x="9156000" y="5580175"/>
            <a:ext cx="913200" cy="304500"/>
          </a:xfrm>
          <a:prstGeom prst="rect">
            <a:avLst/>
          </a:prstGeom>
          <a:solidFill>
            <a:srgbClr val="EA999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a:latin typeface="Gill Sans"/>
                <a:ea typeface="Gill Sans"/>
                <a:cs typeface="Gill Sans"/>
                <a:sym typeface="Gill Sans"/>
              </a:rPr>
              <a:t>0.80</a:t>
            </a:r>
            <a:endParaRPr>
              <a:latin typeface="Gill Sans"/>
              <a:ea typeface="Gill Sans"/>
              <a:cs typeface="Gill Sans"/>
              <a:sym typeface="Gill Sans"/>
            </a:endParaRPr>
          </a:p>
        </p:txBody>
      </p:sp>
      <p:sp>
        <p:nvSpPr>
          <p:cNvPr id="197" name="Google Shape;197;p10"/>
          <p:cNvSpPr/>
          <p:nvPr/>
        </p:nvSpPr>
        <p:spPr>
          <a:xfrm>
            <a:off x="10436025" y="5580175"/>
            <a:ext cx="913200" cy="304500"/>
          </a:xfrm>
          <a:prstGeom prst="rect">
            <a:avLst/>
          </a:prstGeom>
          <a:solidFill>
            <a:srgbClr val="00FF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a:latin typeface="Gill Sans"/>
                <a:ea typeface="Gill Sans"/>
                <a:cs typeface="Gill Sans"/>
                <a:sym typeface="Gill Sans"/>
              </a:rPr>
              <a:t>0.77</a:t>
            </a:r>
            <a:endParaRPr>
              <a:latin typeface="Gill Sans"/>
              <a:ea typeface="Gill Sans"/>
              <a:cs typeface="Gill Sans"/>
              <a:sym typeface="Gill Sans"/>
            </a:endParaRPr>
          </a:p>
        </p:txBody>
      </p:sp>
      <p:sp>
        <p:nvSpPr>
          <p:cNvPr id="198" name="Google Shape;198;p10"/>
          <p:cNvSpPr/>
          <p:nvPr/>
        </p:nvSpPr>
        <p:spPr>
          <a:xfrm>
            <a:off x="10436025" y="5918825"/>
            <a:ext cx="913200" cy="304500"/>
          </a:xfrm>
          <a:prstGeom prst="rect">
            <a:avLst/>
          </a:prstGeom>
          <a:solidFill>
            <a:srgbClr val="EA999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a:latin typeface="Gill Sans"/>
                <a:ea typeface="Gill Sans"/>
                <a:cs typeface="Gill Sans"/>
                <a:sym typeface="Gill Sans"/>
              </a:rPr>
              <a:t>0.86</a:t>
            </a:r>
            <a:endParaRPr>
              <a:latin typeface="Gill Sans"/>
              <a:ea typeface="Gill Sans"/>
              <a:cs typeface="Gill Sans"/>
              <a:sym typeface="Gill Sans"/>
            </a:endParaRPr>
          </a:p>
        </p:txBody>
      </p:sp>
      <p:sp>
        <p:nvSpPr>
          <p:cNvPr id="199" name="Google Shape;199;p10"/>
          <p:cNvSpPr/>
          <p:nvPr/>
        </p:nvSpPr>
        <p:spPr>
          <a:xfrm>
            <a:off x="10436025" y="6257475"/>
            <a:ext cx="913200" cy="304500"/>
          </a:xfrm>
          <a:prstGeom prst="rect">
            <a:avLst/>
          </a:prstGeom>
          <a:solidFill>
            <a:srgbClr val="00FF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a:latin typeface="Gill Sans"/>
                <a:ea typeface="Gill Sans"/>
                <a:cs typeface="Gill Sans"/>
                <a:sym typeface="Gill Sans"/>
              </a:rPr>
              <a:t>0.86</a:t>
            </a:r>
            <a:endParaRPr>
              <a:latin typeface="Gill Sans"/>
              <a:ea typeface="Gill Sans"/>
              <a:cs typeface="Gill Sans"/>
              <a:sym typeface="Gill Sans"/>
            </a:endParaRPr>
          </a:p>
        </p:txBody>
      </p:sp>
      <p:sp>
        <p:nvSpPr>
          <p:cNvPr id="200" name="Google Shape;200;p10"/>
          <p:cNvSpPr/>
          <p:nvPr/>
        </p:nvSpPr>
        <p:spPr>
          <a:xfrm>
            <a:off x="8547250" y="5580175"/>
            <a:ext cx="586200" cy="3045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a:solidFill>
                  <a:srgbClr val="EA9999"/>
                </a:solidFill>
                <a:latin typeface="Gill Sans"/>
                <a:ea typeface="Gill Sans"/>
                <a:cs typeface="Gill Sans"/>
                <a:sym typeface="Gill Sans"/>
              </a:rPr>
              <a:t>-0.01</a:t>
            </a:r>
            <a:endParaRPr>
              <a:solidFill>
                <a:srgbClr val="EA9999"/>
              </a:solidFill>
              <a:latin typeface="Gill Sans"/>
              <a:ea typeface="Gill Sans"/>
              <a:cs typeface="Gill Sans"/>
              <a:sym typeface="Gill Sans"/>
            </a:endParaRPr>
          </a:p>
        </p:txBody>
      </p:sp>
      <p:sp>
        <p:nvSpPr>
          <p:cNvPr id="201" name="Google Shape;201;p10"/>
          <p:cNvSpPr/>
          <p:nvPr/>
        </p:nvSpPr>
        <p:spPr>
          <a:xfrm>
            <a:off x="11467000" y="5918825"/>
            <a:ext cx="648000" cy="3045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a:solidFill>
                  <a:srgbClr val="00FF00"/>
                </a:solidFill>
                <a:latin typeface="Gill Sans"/>
                <a:ea typeface="Gill Sans"/>
                <a:cs typeface="Gill Sans"/>
                <a:sym typeface="Gill Sans"/>
              </a:rPr>
              <a:t>+0.01</a:t>
            </a:r>
            <a:endParaRPr>
              <a:solidFill>
                <a:srgbClr val="00FF00"/>
              </a:solidFill>
              <a:latin typeface="Gill Sans"/>
              <a:ea typeface="Gill Sans"/>
              <a:cs typeface="Gill Sans"/>
              <a:sym typeface="Gill Sans"/>
            </a:endParaRPr>
          </a:p>
        </p:txBody>
      </p:sp>
      <p:sp>
        <p:nvSpPr>
          <p:cNvPr id="202" name="Google Shape;202;p10"/>
          <p:cNvSpPr/>
          <p:nvPr/>
        </p:nvSpPr>
        <p:spPr>
          <a:xfrm>
            <a:off x="11497900" y="5580175"/>
            <a:ext cx="586200" cy="3045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a:solidFill>
                  <a:srgbClr val="EA9999"/>
                </a:solidFill>
                <a:latin typeface="Gill Sans"/>
                <a:ea typeface="Gill Sans"/>
                <a:cs typeface="Gill Sans"/>
                <a:sym typeface="Gill Sans"/>
              </a:rPr>
              <a:t>-0.01</a:t>
            </a:r>
            <a:endParaRPr>
              <a:solidFill>
                <a:srgbClr val="EA9999"/>
              </a:solidFill>
              <a:latin typeface="Gill Sans"/>
              <a:ea typeface="Gill Sans"/>
              <a:cs typeface="Gill Sans"/>
              <a:sym typeface="Gill Sans"/>
            </a:endParaRPr>
          </a:p>
        </p:txBody>
      </p:sp>
      <p:sp>
        <p:nvSpPr>
          <p:cNvPr id="203" name="Google Shape;203;p10"/>
          <p:cNvSpPr/>
          <p:nvPr/>
        </p:nvSpPr>
        <p:spPr>
          <a:xfrm>
            <a:off x="11467000" y="6257475"/>
            <a:ext cx="648000" cy="3045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a:solidFill>
                  <a:srgbClr val="00FF00"/>
                </a:solidFill>
                <a:latin typeface="Gill Sans"/>
                <a:ea typeface="Gill Sans"/>
                <a:cs typeface="Gill Sans"/>
                <a:sym typeface="Gill Sans"/>
              </a:rPr>
              <a:t>+0.02</a:t>
            </a:r>
            <a:endParaRPr>
              <a:solidFill>
                <a:srgbClr val="00FF00"/>
              </a:solidFill>
              <a:latin typeface="Gill Sans"/>
              <a:ea typeface="Gill Sans"/>
              <a:cs typeface="Gill Sans"/>
              <a:sym typeface="Gill Sans"/>
            </a:endParaRPr>
          </a:p>
        </p:txBody>
      </p:sp>
      <p:sp>
        <p:nvSpPr>
          <p:cNvPr id="204" name="Google Shape;204;p10"/>
          <p:cNvSpPr/>
          <p:nvPr/>
        </p:nvSpPr>
        <p:spPr>
          <a:xfrm>
            <a:off x="5391050" y="1407650"/>
            <a:ext cx="3037800" cy="17247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sz="1500" b="1">
                <a:latin typeface="Gill Sans"/>
                <a:ea typeface="Gill Sans"/>
                <a:cs typeface="Gill Sans"/>
                <a:sym typeface="Gill Sans"/>
              </a:rPr>
              <a:t>K-Nearest Neighbors (KNN):</a:t>
            </a:r>
            <a:endParaRPr sz="1500" b="1">
              <a:latin typeface="Gill Sans"/>
              <a:ea typeface="Gill Sans"/>
              <a:cs typeface="Gill Sans"/>
              <a:sym typeface="Gill Sans"/>
            </a:endParaRPr>
          </a:p>
          <a:p>
            <a:pPr marL="0" lvl="0" indent="0" algn="l" rtl="0">
              <a:spcBef>
                <a:spcPts val="0"/>
              </a:spcBef>
              <a:spcAft>
                <a:spcPts val="0"/>
              </a:spcAft>
              <a:buNone/>
            </a:pPr>
            <a:endParaRPr>
              <a:latin typeface="Gill Sans"/>
              <a:ea typeface="Gill Sans"/>
              <a:cs typeface="Gill Sans"/>
              <a:sym typeface="Gill Sans"/>
            </a:endParaRPr>
          </a:p>
          <a:p>
            <a:pPr marL="0" lvl="0" indent="0" algn="l" rtl="0">
              <a:spcBef>
                <a:spcPts val="0"/>
              </a:spcBef>
              <a:spcAft>
                <a:spcPts val="0"/>
              </a:spcAft>
              <a:buNone/>
            </a:pPr>
            <a:r>
              <a:rPr lang="en-US" b="1">
                <a:latin typeface="Gill Sans"/>
                <a:ea typeface="Gill Sans"/>
                <a:cs typeface="Gill Sans"/>
                <a:sym typeface="Gill Sans"/>
              </a:rPr>
              <a:t>Parameter Grid</a:t>
            </a:r>
            <a:r>
              <a:rPr lang="en-US">
                <a:latin typeface="Gill Sans"/>
                <a:ea typeface="Gill Sans"/>
                <a:cs typeface="Gill Sans"/>
                <a:sym typeface="Gill Sans"/>
              </a:rPr>
              <a:t>: n_neighbors: [3,5,7]</a:t>
            </a:r>
            <a:endParaRPr>
              <a:latin typeface="Gill Sans"/>
              <a:ea typeface="Gill Sans"/>
              <a:cs typeface="Gill Sans"/>
              <a:sym typeface="Gill Sans"/>
            </a:endParaRPr>
          </a:p>
          <a:p>
            <a:pPr marL="0" lvl="0" indent="0" algn="l" rtl="0">
              <a:spcBef>
                <a:spcPts val="0"/>
              </a:spcBef>
              <a:spcAft>
                <a:spcPts val="0"/>
              </a:spcAft>
              <a:buNone/>
            </a:pPr>
            <a:r>
              <a:rPr lang="en-US" b="1">
                <a:latin typeface="Gill Sans"/>
                <a:ea typeface="Gill Sans"/>
                <a:cs typeface="Gill Sans"/>
                <a:sym typeface="Gill Sans"/>
              </a:rPr>
              <a:t>Cross-Validation Technique: </a:t>
            </a:r>
            <a:r>
              <a:rPr lang="en-US">
                <a:latin typeface="Gill Sans"/>
                <a:ea typeface="Gill Sans"/>
                <a:cs typeface="Gill Sans"/>
                <a:sym typeface="Gill Sans"/>
              </a:rPr>
              <a:t>GridSearchCV with 5-fold cross-validation and ROC AUC scoring</a:t>
            </a:r>
            <a:endParaRPr>
              <a:latin typeface="Gill Sans"/>
              <a:ea typeface="Gill Sans"/>
              <a:cs typeface="Gill Sans"/>
              <a:sym typeface="Gill Sans"/>
            </a:endParaRPr>
          </a:p>
        </p:txBody>
      </p:sp>
      <p:sp>
        <p:nvSpPr>
          <p:cNvPr id="205" name="Google Shape;205;p10"/>
          <p:cNvSpPr/>
          <p:nvPr/>
        </p:nvSpPr>
        <p:spPr>
          <a:xfrm>
            <a:off x="8637675" y="1407650"/>
            <a:ext cx="3037800" cy="17247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sz="1500" b="1">
                <a:latin typeface="Gill Sans"/>
                <a:ea typeface="Gill Sans"/>
                <a:cs typeface="Gill Sans"/>
                <a:sym typeface="Gill Sans"/>
              </a:rPr>
              <a:t>Logistic Regression:</a:t>
            </a:r>
            <a:endParaRPr sz="1500" b="1">
              <a:latin typeface="Gill Sans"/>
              <a:ea typeface="Gill Sans"/>
              <a:cs typeface="Gill Sans"/>
              <a:sym typeface="Gill Sans"/>
            </a:endParaRPr>
          </a:p>
          <a:p>
            <a:pPr marL="0" lvl="0" indent="0" algn="l" rtl="0">
              <a:spcBef>
                <a:spcPts val="0"/>
              </a:spcBef>
              <a:spcAft>
                <a:spcPts val="0"/>
              </a:spcAft>
              <a:buNone/>
            </a:pPr>
            <a:endParaRPr sz="1500" b="1">
              <a:latin typeface="Gill Sans"/>
              <a:ea typeface="Gill Sans"/>
              <a:cs typeface="Gill Sans"/>
              <a:sym typeface="Gill Sans"/>
            </a:endParaRPr>
          </a:p>
          <a:p>
            <a:pPr marL="0" lvl="0" indent="0" algn="l" rtl="0">
              <a:spcBef>
                <a:spcPts val="0"/>
              </a:spcBef>
              <a:spcAft>
                <a:spcPts val="0"/>
              </a:spcAft>
              <a:buNone/>
            </a:pPr>
            <a:r>
              <a:rPr lang="en-US" b="1">
                <a:latin typeface="Gill Sans"/>
                <a:ea typeface="Gill Sans"/>
                <a:cs typeface="Gill Sans"/>
                <a:sym typeface="Gill Sans"/>
              </a:rPr>
              <a:t>Parameter Grid</a:t>
            </a:r>
            <a:r>
              <a:rPr lang="en-US">
                <a:latin typeface="Gill Sans"/>
                <a:ea typeface="Gill Sans"/>
                <a:cs typeface="Gill Sans"/>
                <a:sym typeface="Gill Sans"/>
              </a:rPr>
              <a:t>: regParam: [0.01, 0.1, 1.0], elasticNetParam: </a:t>
            </a:r>
            <a:r>
              <a:rPr lang="en-US" sz="1300">
                <a:latin typeface="Gill Sans"/>
                <a:ea typeface="Gill Sans"/>
                <a:cs typeface="Gill Sans"/>
                <a:sym typeface="Gill Sans"/>
              </a:rPr>
              <a:t>[0.0, 0.5, 1.0]</a:t>
            </a:r>
            <a:endParaRPr sz="1300">
              <a:latin typeface="Gill Sans"/>
              <a:ea typeface="Gill Sans"/>
              <a:cs typeface="Gill Sans"/>
              <a:sym typeface="Gill Sans"/>
            </a:endParaRPr>
          </a:p>
          <a:p>
            <a:pPr marL="0" lvl="0" indent="0" algn="l" rtl="0">
              <a:spcBef>
                <a:spcPts val="0"/>
              </a:spcBef>
              <a:spcAft>
                <a:spcPts val="0"/>
              </a:spcAft>
              <a:buClr>
                <a:schemeClr val="dk1"/>
              </a:buClr>
              <a:buSzPts val="1100"/>
              <a:buFont typeface="Arial"/>
              <a:buNone/>
            </a:pPr>
            <a:r>
              <a:rPr lang="en-US" b="1">
                <a:solidFill>
                  <a:schemeClr val="dk1"/>
                </a:solidFill>
                <a:latin typeface="Gill Sans"/>
                <a:ea typeface="Gill Sans"/>
                <a:cs typeface="Gill Sans"/>
                <a:sym typeface="Gill Sans"/>
              </a:rPr>
              <a:t>Cross-Validation Technique:  </a:t>
            </a:r>
            <a:r>
              <a:rPr lang="en-US">
                <a:solidFill>
                  <a:schemeClr val="dk1"/>
                </a:solidFill>
                <a:latin typeface="Gill Sans"/>
                <a:ea typeface="Gill Sans"/>
                <a:cs typeface="Gill Sans"/>
                <a:sym typeface="Gill Sans"/>
              </a:rPr>
              <a:t>ParamGridBuilder with 5-fold CrossValidator and ROC AUC scoring</a:t>
            </a:r>
            <a:endParaRPr>
              <a:latin typeface="Gill Sans"/>
              <a:ea typeface="Gill Sans"/>
              <a:cs typeface="Gill Sans"/>
              <a:sym typeface="Gill Sans"/>
            </a:endParaRPr>
          </a:p>
        </p:txBody>
      </p:sp>
      <p:sp>
        <p:nvSpPr>
          <p:cNvPr id="206" name="Google Shape;206;p10"/>
          <p:cNvSpPr/>
          <p:nvPr/>
        </p:nvSpPr>
        <p:spPr>
          <a:xfrm>
            <a:off x="5391050" y="3172300"/>
            <a:ext cx="3037800" cy="17247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sz="1500" b="1">
                <a:latin typeface="Gill Sans"/>
                <a:ea typeface="Gill Sans"/>
                <a:cs typeface="Gill Sans"/>
                <a:sym typeface="Gill Sans"/>
              </a:rPr>
              <a:t>Gradient Boosting:</a:t>
            </a:r>
            <a:endParaRPr sz="1500" b="1">
              <a:latin typeface="Gill Sans"/>
              <a:ea typeface="Gill Sans"/>
              <a:cs typeface="Gill Sans"/>
              <a:sym typeface="Gill Sans"/>
            </a:endParaRPr>
          </a:p>
          <a:p>
            <a:pPr marL="0" lvl="0" indent="0" algn="l" rtl="0">
              <a:spcBef>
                <a:spcPts val="0"/>
              </a:spcBef>
              <a:spcAft>
                <a:spcPts val="0"/>
              </a:spcAft>
              <a:buNone/>
            </a:pPr>
            <a:endParaRPr sz="1500" b="1">
              <a:latin typeface="Gill Sans"/>
              <a:ea typeface="Gill Sans"/>
              <a:cs typeface="Gill Sans"/>
              <a:sym typeface="Gill Sans"/>
            </a:endParaRPr>
          </a:p>
          <a:p>
            <a:pPr marL="0" lvl="0" indent="0" algn="l" rtl="0">
              <a:spcBef>
                <a:spcPts val="0"/>
              </a:spcBef>
              <a:spcAft>
                <a:spcPts val="0"/>
              </a:spcAft>
              <a:buClr>
                <a:schemeClr val="dk1"/>
              </a:buClr>
              <a:buSzPts val="1100"/>
              <a:buFont typeface="Arial"/>
              <a:buNone/>
            </a:pPr>
            <a:r>
              <a:rPr lang="en-US" b="1">
                <a:solidFill>
                  <a:schemeClr val="dk1"/>
                </a:solidFill>
                <a:latin typeface="Gill Sans"/>
                <a:ea typeface="Gill Sans"/>
                <a:cs typeface="Gill Sans"/>
                <a:sym typeface="Gill Sans"/>
              </a:rPr>
              <a:t>Parameter Grid</a:t>
            </a:r>
            <a:r>
              <a:rPr lang="en-US">
                <a:solidFill>
                  <a:schemeClr val="dk1"/>
                </a:solidFill>
                <a:latin typeface="Gill Sans"/>
                <a:ea typeface="Gill Sans"/>
                <a:cs typeface="Gill Sans"/>
                <a:sym typeface="Gill Sans"/>
              </a:rPr>
              <a:t>: maxDepth: [3,5,7], maxlter: [10,20,30]</a:t>
            </a:r>
            <a:endParaRPr>
              <a:solidFill>
                <a:schemeClr val="dk1"/>
              </a:solidFill>
              <a:latin typeface="Gill Sans"/>
              <a:ea typeface="Gill Sans"/>
              <a:cs typeface="Gill Sans"/>
              <a:sym typeface="Gill Sans"/>
            </a:endParaRPr>
          </a:p>
          <a:p>
            <a:pPr marL="0" lvl="0" indent="0" algn="l" rtl="0">
              <a:spcBef>
                <a:spcPts val="0"/>
              </a:spcBef>
              <a:spcAft>
                <a:spcPts val="0"/>
              </a:spcAft>
              <a:buClr>
                <a:schemeClr val="dk1"/>
              </a:buClr>
              <a:buSzPts val="1100"/>
              <a:buFont typeface="Arial"/>
              <a:buNone/>
            </a:pPr>
            <a:r>
              <a:rPr lang="en-US" b="1">
                <a:solidFill>
                  <a:schemeClr val="dk1"/>
                </a:solidFill>
                <a:latin typeface="Gill Sans"/>
                <a:ea typeface="Gill Sans"/>
                <a:cs typeface="Gill Sans"/>
                <a:sym typeface="Gill Sans"/>
              </a:rPr>
              <a:t>Cross-Validation Technique: </a:t>
            </a:r>
            <a:r>
              <a:rPr lang="en-US">
                <a:solidFill>
                  <a:schemeClr val="dk1"/>
                </a:solidFill>
                <a:latin typeface="Gill Sans"/>
                <a:ea typeface="Gill Sans"/>
                <a:cs typeface="Gill Sans"/>
                <a:sym typeface="Gill Sans"/>
              </a:rPr>
              <a:t>ParamGridBuilder with 5-fold CrossValidator and ROC AUC scoring</a:t>
            </a:r>
            <a:endParaRPr>
              <a:latin typeface="Gill Sans"/>
              <a:ea typeface="Gill Sans"/>
              <a:cs typeface="Gill Sans"/>
              <a:sym typeface="Gill Sans"/>
            </a:endParaRPr>
          </a:p>
        </p:txBody>
      </p:sp>
      <p:sp>
        <p:nvSpPr>
          <p:cNvPr id="207" name="Google Shape;207;p10"/>
          <p:cNvSpPr/>
          <p:nvPr/>
        </p:nvSpPr>
        <p:spPr>
          <a:xfrm>
            <a:off x="8637675" y="3172300"/>
            <a:ext cx="3037800" cy="17247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sz="1500" b="1">
                <a:solidFill>
                  <a:schemeClr val="dk1"/>
                </a:solidFill>
                <a:latin typeface="Gill Sans"/>
                <a:ea typeface="Gill Sans"/>
                <a:cs typeface="Gill Sans"/>
                <a:sym typeface="Gill Sans"/>
              </a:rPr>
              <a:t>Random Forest:</a:t>
            </a:r>
            <a:endParaRPr sz="1500" b="1">
              <a:solidFill>
                <a:schemeClr val="dk1"/>
              </a:solidFill>
              <a:latin typeface="Gill Sans"/>
              <a:ea typeface="Gill Sans"/>
              <a:cs typeface="Gill Sans"/>
              <a:sym typeface="Gill Sans"/>
            </a:endParaRPr>
          </a:p>
          <a:p>
            <a:pPr marL="0" lvl="0" indent="0" algn="l" rtl="0">
              <a:spcBef>
                <a:spcPts val="0"/>
              </a:spcBef>
              <a:spcAft>
                <a:spcPts val="0"/>
              </a:spcAft>
              <a:buNone/>
            </a:pPr>
            <a:endParaRPr b="1">
              <a:solidFill>
                <a:schemeClr val="dk1"/>
              </a:solidFill>
              <a:latin typeface="Gill Sans"/>
              <a:ea typeface="Gill Sans"/>
              <a:cs typeface="Gill Sans"/>
              <a:sym typeface="Gill Sans"/>
            </a:endParaRPr>
          </a:p>
          <a:p>
            <a:pPr marL="0" lvl="0" indent="0" algn="l" rtl="0">
              <a:spcBef>
                <a:spcPts val="0"/>
              </a:spcBef>
              <a:spcAft>
                <a:spcPts val="0"/>
              </a:spcAft>
              <a:buClr>
                <a:schemeClr val="dk1"/>
              </a:buClr>
              <a:buSzPts val="1100"/>
              <a:buFont typeface="Arial"/>
              <a:buNone/>
            </a:pPr>
            <a:r>
              <a:rPr lang="en-US" b="1">
                <a:solidFill>
                  <a:schemeClr val="dk1"/>
                </a:solidFill>
                <a:latin typeface="Gill Sans"/>
                <a:ea typeface="Gill Sans"/>
                <a:cs typeface="Gill Sans"/>
                <a:sym typeface="Gill Sans"/>
              </a:rPr>
              <a:t>Parameter Grid</a:t>
            </a:r>
            <a:r>
              <a:rPr lang="en-US">
                <a:solidFill>
                  <a:schemeClr val="dk1"/>
                </a:solidFill>
                <a:latin typeface="Gill Sans"/>
                <a:ea typeface="Gill Sans"/>
                <a:cs typeface="Gill Sans"/>
                <a:sym typeface="Gill Sans"/>
              </a:rPr>
              <a:t>: numTrees: [10,20,30], maxDepth: [3,5,7]</a:t>
            </a:r>
            <a:endParaRPr>
              <a:solidFill>
                <a:schemeClr val="dk1"/>
              </a:solidFill>
              <a:latin typeface="Gill Sans"/>
              <a:ea typeface="Gill Sans"/>
              <a:cs typeface="Gill Sans"/>
              <a:sym typeface="Gill Sans"/>
            </a:endParaRPr>
          </a:p>
          <a:p>
            <a:pPr marL="0" lvl="0" indent="0" algn="l" rtl="0">
              <a:spcBef>
                <a:spcPts val="0"/>
              </a:spcBef>
              <a:spcAft>
                <a:spcPts val="0"/>
              </a:spcAft>
              <a:buClr>
                <a:schemeClr val="dk1"/>
              </a:buClr>
              <a:buSzPts val="1100"/>
              <a:buFont typeface="Arial"/>
              <a:buNone/>
            </a:pPr>
            <a:r>
              <a:rPr lang="en-US" b="1">
                <a:solidFill>
                  <a:schemeClr val="dk1"/>
                </a:solidFill>
                <a:latin typeface="Gill Sans"/>
                <a:ea typeface="Gill Sans"/>
                <a:cs typeface="Gill Sans"/>
                <a:sym typeface="Gill Sans"/>
              </a:rPr>
              <a:t>Cross-Validation Technique: </a:t>
            </a:r>
            <a:r>
              <a:rPr lang="en-US">
                <a:solidFill>
                  <a:schemeClr val="dk1"/>
                </a:solidFill>
                <a:latin typeface="Gill Sans"/>
                <a:ea typeface="Gill Sans"/>
                <a:cs typeface="Gill Sans"/>
                <a:sym typeface="Gill Sans"/>
              </a:rPr>
              <a:t>ParamGridBuilder with 5-fold CrossValidator and ROC AUC scoring</a:t>
            </a:r>
            <a:endParaRPr>
              <a:latin typeface="Gill Sans"/>
              <a:ea typeface="Gill Sans"/>
              <a:cs typeface="Gill Sans"/>
              <a:sym typeface="Gill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11"/>
        <p:cNvGrpSpPr/>
        <p:nvPr/>
      </p:nvGrpSpPr>
      <p:grpSpPr>
        <a:xfrm>
          <a:off x="0" y="0"/>
          <a:ext cx="0" cy="0"/>
          <a:chOff x="0" y="0"/>
          <a:chExt cx="0" cy="0"/>
        </a:xfrm>
      </p:grpSpPr>
      <p:sp>
        <p:nvSpPr>
          <p:cNvPr id="212" name="Google Shape;212;p11"/>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sp>
        <p:nvSpPr>
          <p:cNvPr id="213" name="Google Shape;213;p11"/>
          <p:cNvSpPr/>
          <p:nvPr/>
        </p:nvSpPr>
        <p:spPr>
          <a:xfrm>
            <a:off x="490581" y="485678"/>
            <a:ext cx="4174743" cy="5888772"/>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sp>
        <p:nvSpPr>
          <p:cNvPr id="214" name="Google Shape;214;p11"/>
          <p:cNvSpPr txBox="1">
            <a:spLocks noGrp="1"/>
          </p:cNvSpPr>
          <p:nvPr>
            <p:ph type="title"/>
          </p:nvPr>
        </p:nvSpPr>
        <p:spPr>
          <a:xfrm>
            <a:off x="490581" y="1113764"/>
            <a:ext cx="4174743" cy="4624327"/>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rgbClr val="FFFFFF"/>
              </a:buClr>
              <a:buSzPts val="3600"/>
              <a:buFont typeface="Gill Sans"/>
              <a:buNone/>
            </a:pPr>
            <a:r>
              <a:rPr lang="en-US" sz="3600" dirty="0">
                <a:solidFill>
                  <a:srgbClr val="FFFFFF"/>
                </a:solidFill>
              </a:rPr>
              <a:t>CROSS VALIDATION</a:t>
            </a:r>
            <a:br>
              <a:rPr lang="en-US" sz="3600" dirty="0">
                <a:solidFill>
                  <a:srgbClr val="FFFFFF"/>
                </a:solidFill>
              </a:rPr>
            </a:br>
            <a:r>
              <a:rPr lang="en-US" sz="3600" dirty="0">
                <a:solidFill>
                  <a:srgbClr val="FFFFFF"/>
                </a:solidFill>
              </a:rPr>
              <a:t>&amp;</a:t>
            </a:r>
            <a:br>
              <a:rPr lang="en-US" sz="3600" dirty="0">
                <a:solidFill>
                  <a:srgbClr val="FFFFFF"/>
                </a:solidFill>
              </a:rPr>
            </a:br>
            <a:r>
              <a:rPr lang="en-US" sz="3600" dirty="0">
                <a:solidFill>
                  <a:srgbClr val="FFFFFF"/>
                </a:solidFill>
              </a:rPr>
              <a:t>HYPERPARAMETER TUNING</a:t>
            </a:r>
            <a:endParaRPr sz="3600" dirty="0"/>
          </a:p>
        </p:txBody>
      </p:sp>
      <p:sp>
        <p:nvSpPr>
          <p:cNvPr id="215" name="Google Shape;215;p11"/>
          <p:cNvSpPr txBox="1">
            <a:spLocks noGrp="1"/>
          </p:cNvSpPr>
          <p:nvPr>
            <p:ph type="body" idx="1"/>
          </p:nvPr>
        </p:nvSpPr>
        <p:spPr>
          <a:xfrm>
            <a:off x="5155905" y="668594"/>
            <a:ext cx="6108179" cy="5069497"/>
          </a:xfrm>
          <a:prstGeom prst="rect">
            <a:avLst/>
          </a:prstGeom>
          <a:noFill/>
          <a:ln>
            <a:noFill/>
          </a:ln>
        </p:spPr>
        <p:txBody>
          <a:bodyPr spcFirstLastPara="1" wrap="square" lIns="91425" tIns="45700" rIns="91425" bIns="45700" anchor="ctr" anchorCtr="0">
            <a:normAutofit/>
          </a:bodyPr>
          <a:lstStyle/>
          <a:p>
            <a:pPr marL="306000" lvl="0" indent="-200844" algn="l" rtl="0">
              <a:spcBef>
                <a:spcPts val="0"/>
              </a:spcBef>
              <a:spcAft>
                <a:spcPts val="0"/>
              </a:spcAft>
              <a:buSzPts val="1656"/>
              <a:buNone/>
            </a:pPr>
            <a:endParaRPr dirty="0"/>
          </a:p>
          <a:p>
            <a:pPr marL="306000" lvl="0" indent="-200844" algn="l" rtl="0">
              <a:spcBef>
                <a:spcPts val="960"/>
              </a:spcBef>
              <a:spcAft>
                <a:spcPts val="0"/>
              </a:spcAft>
              <a:buSzPts val="1656"/>
              <a:buNone/>
            </a:pPr>
            <a:endParaRPr dirty="0"/>
          </a:p>
          <a:p>
            <a:pPr marL="306000" lvl="0" indent="-200844" algn="l" rtl="0">
              <a:spcBef>
                <a:spcPts val="960"/>
              </a:spcBef>
              <a:spcAft>
                <a:spcPts val="0"/>
              </a:spcAft>
              <a:buSzPts val="1656"/>
              <a:buNone/>
            </a:pPr>
            <a:endParaRPr dirty="0"/>
          </a:p>
          <a:p>
            <a:pPr marL="306000" lvl="0" indent="-306000" algn="l" rtl="0">
              <a:spcBef>
                <a:spcPts val="960"/>
              </a:spcBef>
              <a:spcAft>
                <a:spcPts val="0"/>
              </a:spcAft>
              <a:buSzPts val="1656"/>
              <a:buChar char="◼"/>
            </a:pPr>
            <a:r>
              <a:rPr lang="en-US" b="0" i="0" dirty="0">
                <a:solidFill>
                  <a:srgbClr val="374151"/>
                </a:solidFill>
                <a:latin typeface="Arial"/>
                <a:ea typeface="Arial"/>
                <a:cs typeface="Arial"/>
                <a:sym typeface="Arial"/>
              </a:rPr>
              <a:t>Hyperparameter tuning resulted in a decrease in ROC AUC for Logistic Regression. Despite this slight adjustment in the metrics, the outcome of hyperparameter tuning highlights that both Gradient Boosting and Random Forest models consistently outperform others in terms of accuracy and ROC AUC for chunk prediction.</a:t>
            </a:r>
            <a:endParaRPr dirty="0"/>
          </a:p>
          <a:p>
            <a:pPr marL="306000" lvl="0" indent="-200844" algn="l" rtl="0">
              <a:spcBef>
                <a:spcPts val="960"/>
              </a:spcBef>
              <a:spcAft>
                <a:spcPts val="0"/>
              </a:spcAft>
              <a:buSzPts val="1656"/>
              <a:buNone/>
            </a:pPr>
            <a:endParaRPr dirty="0"/>
          </a:p>
          <a:p>
            <a:pPr marL="306000" lvl="0" indent="-200844" algn="l" rtl="0">
              <a:spcBef>
                <a:spcPts val="960"/>
              </a:spcBef>
              <a:spcAft>
                <a:spcPts val="0"/>
              </a:spcAft>
              <a:buSzPts val="1656"/>
              <a:buNone/>
            </a:pPr>
            <a:endParaRPr dirty="0"/>
          </a:p>
          <a:p>
            <a:pPr marL="306000" lvl="0" indent="-200844" algn="l" rtl="0">
              <a:spcBef>
                <a:spcPts val="960"/>
              </a:spcBef>
              <a:spcAft>
                <a:spcPts val="0"/>
              </a:spcAft>
              <a:buSzPts val="1656"/>
              <a:buNone/>
            </a:pPr>
            <a:endParaRPr dirty="0"/>
          </a:p>
          <a:p>
            <a:pPr marL="306000" lvl="0" indent="-200844" algn="l" rtl="0">
              <a:spcBef>
                <a:spcPts val="960"/>
              </a:spcBef>
              <a:spcAft>
                <a:spcPts val="0"/>
              </a:spcAft>
              <a:buSzPts val="1656"/>
              <a:buNone/>
            </a:pPr>
            <a:endParaRPr dirty="0"/>
          </a:p>
          <a:p>
            <a:pPr marL="306000" lvl="0" indent="-200844" algn="l" rtl="0">
              <a:spcBef>
                <a:spcPts val="960"/>
              </a:spcBef>
              <a:spcAft>
                <a:spcPts val="0"/>
              </a:spcAft>
              <a:buSzPts val="1656"/>
              <a:buNone/>
            </a:pPr>
            <a:endParaRPr dirty="0"/>
          </a:p>
          <a:p>
            <a:pPr marL="306000" lvl="0" indent="-200844" algn="l" rtl="0">
              <a:spcBef>
                <a:spcPts val="960"/>
              </a:spcBef>
              <a:spcAft>
                <a:spcPts val="0"/>
              </a:spcAft>
              <a:buSzPts val="1656"/>
              <a:buNone/>
            </a:pPr>
            <a:endParaRPr dirty="0"/>
          </a:p>
          <a:p>
            <a:pPr marL="306000" lvl="0" indent="-200844" algn="l" rtl="0">
              <a:spcBef>
                <a:spcPts val="960"/>
              </a:spcBef>
              <a:spcAft>
                <a:spcPts val="0"/>
              </a:spcAft>
              <a:buSzPts val="1656"/>
              <a:buNone/>
            </a:pPr>
            <a:endParaRPr dirty="0"/>
          </a:p>
          <a:p>
            <a:pPr marL="306000" lvl="0" indent="-200844" algn="l" rtl="0">
              <a:spcBef>
                <a:spcPts val="960"/>
              </a:spcBef>
              <a:spcAft>
                <a:spcPts val="0"/>
              </a:spcAft>
              <a:buSzPts val="1656"/>
              <a:buNone/>
            </a:pPr>
            <a:endParaRPr dirty="0"/>
          </a:p>
          <a:p>
            <a:pPr marL="306000" lvl="0" indent="-200844" algn="l" rtl="0">
              <a:spcBef>
                <a:spcPts val="960"/>
              </a:spcBef>
              <a:spcAft>
                <a:spcPts val="0"/>
              </a:spcAft>
              <a:buSzPts val="1656"/>
              <a:buNone/>
            </a:pPr>
            <a:endParaRPr dirty="0"/>
          </a:p>
          <a:p>
            <a:pPr marL="306000" lvl="0" indent="-200844" algn="l" rtl="0">
              <a:spcBef>
                <a:spcPts val="960"/>
              </a:spcBef>
              <a:spcAft>
                <a:spcPts val="0"/>
              </a:spcAft>
              <a:buSzPts val="1656"/>
              <a:buNone/>
            </a:pPr>
            <a:endParaRPr dirty="0"/>
          </a:p>
        </p:txBody>
      </p:sp>
      <p:pic>
        <p:nvPicPr>
          <p:cNvPr id="216" name="Google Shape;216;p11"/>
          <p:cNvPicPr preferRelativeResize="0"/>
          <p:nvPr/>
        </p:nvPicPr>
        <p:blipFill rotWithShape="1">
          <a:blip r:embed="rId3">
            <a:alphaModFix/>
          </a:blip>
          <a:srcRect/>
          <a:stretch/>
        </p:blipFill>
        <p:spPr>
          <a:xfrm>
            <a:off x="5338645" y="3130492"/>
            <a:ext cx="6236083" cy="1971079"/>
          </a:xfrm>
          <a:prstGeom prst="rect">
            <a:avLst/>
          </a:prstGeom>
          <a:noFill/>
          <a:ln>
            <a:noFill/>
          </a:ln>
        </p:spPr>
      </p:pic>
      <p:sp>
        <p:nvSpPr>
          <p:cNvPr id="217" name="Google Shape;217;p11"/>
          <p:cNvSpPr/>
          <p:nvPr/>
        </p:nvSpPr>
        <p:spPr>
          <a:xfrm>
            <a:off x="9225425" y="4059050"/>
            <a:ext cx="834900" cy="268800"/>
          </a:xfrm>
          <a:prstGeom prst="rect">
            <a:avLst/>
          </a:prstGeom>
          <a:solidFill>
            <a:srgbClr val="EA999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a:latin typeface="Gill Sans"/>
                <a:ea typeface="Gill Sans"/>
                <a:cs typeface="Gill Sans"/>
                <a:sym typeface="Gill Sans"/>
              </a:rPr>
              <a:t>0.80</a:t>
            </a:r>
            <a:endParaRPr>
              <a:latin typeface="Gill Sans"/>
              <a:ea typeface="Gill Sans"/>
              <a:cs typeface="Gill Sans"/>
              <a:sym typeface="Gill Sans"/>
            </a:endParaRPr>
          </a:p>
        </p:txBody>
      </p:sp>
      <p:sp>
        <p:nvSpPr>
          <p:cNvPr id="218" name="Google Shape;218;p11"/>
          <p:cNvSpPr/>
          <p:nvPr/>
        </p:nvSpPr>
        <p:spPr>
          <a:xfrm>
            <a:off x="10429175" y="4354900"/>
            <a:ext cx="834900" cy="268800"/>
          </a:xfrm>
          <a:prstGeom prst="rect">
            <a:avLst/>
          </a:prstGeom>
          <a:solidFill>
            <a:srgbClr val="EA999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a:latin typeface="Gill Sans"/>
                <a:ea typeface="Gill Sans"/>
                <a:cs typeface="Gill Sans"/>
                <a:sym typeface="Gill Sans"/>
              </a:rPr>
              <a:t>0.86</a:t>
            </a:r>
            <a:endParaRPr>
              <a:latin typeface="Gill Sans"/>
              <a:ea typeface="Gill Sans"/>
              <a:cs typeface="Gill Sans"/>
              <a:sym typeface="Gill Sans"/>
            </a:endParaRPr>
          </a:p>
        </p:txBody>
      </p:sp>
      <p:sp>
        <p:nvSpPr>
          <p:cNvPr id="219" name="Google Shape;219;p11"/>
          <p:cNvSpPr/>
          <p:nvPr/>
        </p:nvSpPr>
        <p:spPr>
          <a:xfrm>
            <a:off x="10429175" y="4059050"/>
            <a:ext cx="834900" cy="268800"/>
          </a:xfrm>
          <a:prstGeom prst="rect">
            <a:avLst/>
          </a:prstGeom>
          <a:solidFill>
            <a:srgbClr val="EA999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a:latin typeface="Gill Sans"/>
                <a:ea typeface="Gill Sans"/>
                <a:cs typeface="Gill Sans"/>
                <a:sym typeface="Gill Sans"/>
              </a:rPr>
              <a:t>0.67</a:t>
            </a:r>
            <a:endParaRPr>
              <a:latin typeface="Gill Sans"/>
              <a:ea typeface="Gill Sans"/>
              <a:cs typeface="Gill Sans"/>
              <a:sym typeface="Gill Sans"/>
            </a:endParaRPr>
          </a:p>
        </p:txBody>
      </p:sp>
      <p:sp>
        <p:nvSpPr>
          <p:cNvPr id="220" name="Google Shape;220;p11"/>
          <p:cNvSpPr/>
          <p:nvPr/>
        </p:nvSpPr>
        <p:spPr>
          <a:xfrm>
            <a:off x="11299625" y="4072588"/>
            <a:ext cx="609600" cy="2688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a:solidFill>
                  <a:srgbClr val="EA9999"/>
                </a:solidFill>
                <a:latin typeface="Gill Sans"/>
                <a:ea typeface="Gill Sans"/>
                <a:cs typeface="Gill Sans"/>
                <a:sym typeface="Gill Sans"/>
              </a:rPr>
              <a:t>-0.09</a:t>
            </a:r>
            <a:endParaRPr>
              <a:solidFill>
                <a:srgbClr val="EA9999"/>
              </a:solidFill>
              <a:latin typeface="Gill Sans"/>
              <a:ea typeface="Gill Sans"/>
              <a:cs typeface="Gill Sans"/>
              <a:sym typeface="Gill Sans"/>
            </a:endParaRPr>
          </a:p>
        </p:txBody>
      </p:sp>
      <p:sp>
        <p:nvSpPr>
          <p:cNvPr id="221" name="Google Shape;221;p11"/>
          <p:cNvSpPr/>
          <p:nvPr/>
        </p:nvSpPr>
        <p:spPr>
          <a:xfrm>
            <a:off x="11323150" y="4341388"/>
            <a:ext cx="609600" cy="2688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a:solidFill>
                  <a:srgbClr val="EA9999"/>
                </a:solidFill>
                <a:latin typeface="Gill Sans"/>
                <a:ea typeface="Gill Sans"/>
                <a:cs typeface="Gill Sans"/>
                <a:sym typeface="Gill Sans"/>
              </a:rPr>
              <a:t>-0.01</a:t>
            </a:r>
            <a:endParaRPr>
              <a:solidFill>
                <a:srgbClr val="EA9999"/>
              </a:solidFill>
              <a:latin typeface="Gill Sans"/>
              <a:ea typeface="Gill Sans"/>
              <a:cs typeface="Gill Sans"/>
              <a:sym typeface="Gill Sans"/>
            </a:endParaRPr>
          </a:p>
        </p:txBody>
      </p:sp>
      <p:sp>
        <p:nvSpPr>
          <p:cNvPr id="222" name="Google Shape;222;p11"/>
          <p:cNvSpPr/>
          <p:nvPr/>
        </p:nvSpPr>
        <p:spPr>
          <a:xfrm>
            <a:off x="8615825" y="4059050"/>
            <a:ext cx="609600" cy="2688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a:solidFill>
                  <a:srgbClr val="EA9999"/>
                </a:solidFill>
                <a:latin typeface="Gill Sans"/>
                <a:ea typeface="Gill Sans"/>
                <a:cs typeface="Gill Sans"/>
                <a:sym typeface="Gill Sans"/>
              </a:rPr>
              <a:t>-0.01</a:t>
            </a:r>
            <a:endParaRPr>
              <a:solidFill>
                <a:srgbClr val="EA9999"/>
              </a:solidFill>
              <a:latin typeface="Gill Sans"/>
              <a:ea typeface="Gill Sans"/>
              <a:cs typeface="Gill Sans"/>
              <a:sym typeface="Gill Sans"/>
            </a:endParaRPr>
          </a:p>
        </p:txBody>
      </p:sp>
      <p:sp>
        <p:nvSpPr>
          <p:cNvPr id="223" name="Google Shape;223;p11"/>
          <p:cNvSpPr/>
          <p:nvPr/>
        </p:nvSpPr>
        <p:spPr>
          <a:xfrm>
            <a:off x="11323150" y="4637213"/>
            <a:ext cx="609600" cy="2688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a:solidFill>
                  <a:srgbClr val="00FF00"/>
                </a:solidFill>
                <a:latin typeface="Gill Sans"/>
                <a:ea typeface="Gill Sans"/>
                <a:cs typeface="Gill Sans"/>
                <a:sym typeface="Gill Sans"/>
              </a:rPr>
              <a:t>+0.02</a:t>
            </a:r>
            <a:endParaRPr>
              <a:solidFill>
                <a:srgbClr val="00FF00"/>
              </a:solidFill>
              <a:latin typeface="Gill Sans"/>
              <a:ea typeface="Gill Sans"/>
              <a:cs typeface="Gill Sans"/>
              <a:sym typeface="Gill Sans"/>
            </a:endParaRPr>
          </a:p>
        </p:txBody>
      </p:sp>
      <p:sp>
        <p:nvSpPr>
          <p:cNvPr id="224" name="Google Shape;224;p11"/>
          <p:cNvSpPr/>
          <p:nvPr/>
        </p:nvSpPr>
        <p:spPr>
          <a:xfrm>
            <a:off x="10429175" y="4650750"/>
            <a:ext cx="834900" cy="268800"/>
          </a:xfrm>
          <a:prstGeom prst="rect">
            <a:avLst/>
          </a:prstGeom>
          <a:solidFill>
            <a:srgbClr val="00FF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a:latin typeface="Gill Sans"/>
                <a:ea typeface="Gill Sans"/>
                <a:cs typeface="Gill Sans"/>
                <a:sym typeface="Gill Sans"/>
              </a:rPr>
              <a:t>0.86</a:t>
            </a:r>
            <a:endParaRPr>
              <a:latin typeface="Gill Sans"/>
              <a:ea typeface="Gill Sans"/>
              <a:cs typeface="Gill Sans"/>
              <a:sym typeface="Gill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29"/>
        <p:cNvGrpSpPr/>
        <p:nvPr/>
      </p:nvGrpSpPr>
      <p:grpSpPr>
        <a:xfrm>
          <a:off x="0" y="0"/>
          <a:ext cx="0" cy="0"/>
          <a:chOff x="0" y="0"/>
          <a:chExt cx="0" cy="0"/>
        </a:xfrm>
      </p:grpSpPr>
      <p:sp>
        <p:nvSpPr>
          <p:cNvPr id="230" name="Google Shape;230;p12"/>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sp>
        <p:nvSpPr>
          <p:cNvPr id="231" name="Google Shape;231;p12"/>
          <p:cNvSpPr/>
          <p:nvPr/>
        </p:nvSpPr>
        <p:spPr>
          <a:xfrm>
            <a:off x="490581" y="485678"/>
            <a:ext cx="4174743" cy="5888772"/>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sp>
        <p:nvSpPr>
          <p:cNvPr id="232" name="Google Shape;232;p12"/>
          <p:cNvSpPr txBox="1">
            <a:spLocks noGrp="1"/>
          </p:cNvSpPr>
          <p:nvPr>
            <p:ph type="title"/>
          </p:nvPr>
        </p:nvSpPr>
        <p:spPr>
          <a:xfrm>
            <a:off x="490581" y="616540"/>
            <a:ext cx="3738325" cy="4624327"/>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lt1"/>
              </a:buClr>
              <a:buSzPts val="4000"/>
              <a:buFont typeface="Gill Sans"/>
              <a:buNone/>
            </a:pPr>
            <a:r>
              <a:rPr lang="en-US" sz="4000"/>
              <a:t>CONCLUSION</a:t>
            </a:r>
            <a:endParaRPr sz="4000">
              <a:solidFill>
                <a:srgbClr val="FFFFFF"/>
              </a:solidFill>
            </a:endParaRPr>
          </a:p>
        </p:txBody>
      </p:sp>
      <p:sp>
        <p:nvSpPr>
          <p:cNvPr id="233" name="Google Shape;233;p12"/>
          <p:cNvSpPr txBox="1"/>
          <p:nvPr/>
        </p:nvSpPr>
        <p:spPr>
          <a:xfrm>
            <a:off x="5155905" y="1113764"/>
            <a:ext cx="6108179" cy="4624327"/>
          </a:xfrm>
          <a:prstGeom prst="rect">
            <a:avLst/>
          </a:prstGeom>
          <a:noFill/>
          <a:ln>
            <a:noFill/>
          </a:ln>
        </p:spPr>
        <p:txBody>
          <a:bodyPr spcFirstLastPara="1" wrap="square" lIns="91425" tIns="45700" rIns="91425" bIns="45700" anchor="ctr" anchorCtr="0">
            <a:normAutofit/>
          </a:bodyPr>
          <a:lstStyle/>
          <a:p>
            <a:pPr marL="306000" marR="0" lvl="0" indent="-200844" algn="l" rtl="0">
              <a:spcBef>
                <a:spcPts val="0"/>
              </a:spcBef>
              <a:spcAft>
                <a:spcPts val="0"/>
              </a:spcAft>
              <a:buClr>
                <a:schemeClr val="accent2"/>
              </a:buClr>
              <a:buSzPts val="1656"/>
              <a:buFont typeface="Noto Sans Symbols"/>
              <a:buNone/>
            </a:pPr>
            <a:endParaRPr sz="1800">
              <a:solidFill>
                <a:schemeClr val="dk2"/>
              </a:solidFill>
              <a:latin typeface="Gill Sans"/>
              <a:ea typeface="Gill Sans"/>
              <a:cs typeface="Gill Sans"/>
              <a:sym typeface="Gill Sans"/>
            </a:endParaRPr>
          </a:p>
          <a:p>
            <a:pPr marL="306000" marR="0" lvl="0" indent="-200844" algn="l" rtl="0">
              <a:spcBef>
                <a:spcPts val="960"/>
              </a:spcBef>
              <a:spcAft>
                <a:spcPts val="0"/>
              </a:spcAft>
              <a:buClr>
                <a:schemeClr val="accent2"/>
              </a:buClr>
              <a:buSzPts val="1656"/>
              <a:buFont typeface="Noto Sans Symbols"/>
              <a:buNone/>
            </a:pPr>
            <a:endParaRPr sz="1800">
              <a:solidFill>
                <a:schemeClr val="dk2"/>
              </a:solidFill>
              <a:latin typeface="Gill Sans"/>
              <a:ea typeface="Gill Sans"/>
              <a:cs typeface="Gill Sans"/>
              <a:sym typeface="Gill Sans"/>
            </a:endParaRPr>
          </a:p>
          <a:p>
            <a:pPr marL="306000" marR="0" lvl="0" indent="-200844" algn="l" rtl="0">
              <a:spcBef>
                <a:spcPts val="960"/>
              </a:spcBef>
              <a:spcAft>
                <a:spcPts val="0"/>
              </a:spcAft>
              <a:buClr>
                <a:schemeClr val="accent2"/>
              </a:buClr>
              <a:buSzPts val="1656"/>
              <a:buFont typeface="Noto Sans Symbols"/>
              <a:buNone/>
            </a:pPr>
            <a:endParaRPr sz="1800">
              <a:solidFill>
                <a:schemeClr val="dk2"/>
              </a:solidFill>
              <a:latin typeface="Gill Sans"/>
              <a:ea typeface="Gill Sans"/>
              <a:cs typeface="Gill Sans"/>
              <a:sym typeface="Gill Sans"/>
            </a:endParaRPr>
          </a:p>
          <a:p>
            <a:pPr marL="306000" marR="0" lvl="0" indent="-200844" algn="l" rtl="0">
              <a:spcBef>
                <a:spcPts val="960"/>
              </a:spcBef>
              <a:spcAft>
                <a:spcPts val="0"/>
              </a:spcAft>
              <a:buClr>
                <a:schemeClr val="accent2"/>
              </a:buClr>
              <a:buSzPts val="1656"/>
              <a:buFont typeface="Noto Sans Symbols"/>
              <a:buNone/>
            </a:pPr>
            <a:endParaRPr sz="1800">
              <a:solidFill>
                <a:schemeClr val="dk2"/>
              </a:solidFill>
              <a:latin typeface="Gill Sans"/>
              <a:ea typeface="Gill Sans"/>
              <a:cs typeface="Gill Sans"/>
              <a:sym typeface="Gill Sans"/>
            </a:endParaRPr>
          </a:p>
          <a:p>
            <a:pPr marL="306000" marR="0" lvl="0" indent="-200844" algn="l" rtl="0">
              <a:spcBef>
                <a:spcPts val="960"/>
              </a:spcBef>
              <a:spcAft>
                <a:spcPts val="0"/>
              </a:spcAft>
              <a:buClr>
                <a:schemeClr val="accent2"/>
              </a:buClr>
              <a:buSzPts val="1656"/>
              <a:buFont typeface="Noto Sans Symbols"/>
              <a:buNone/>
            </a:pPr>
            <a:endParaRPr sz="1800">
              <a:solidFill>
                <a:schemeClr val="dk2"/>
              </a:solidFill>
              <a:latin typeface="Gill Sans"/>
              <a:ea typeface="Gill Sans"/>
              <a:cs typeface="Gill Sans"/>
              <a:sym typeface="Gill Sans"/>
            </a:endParaRPr>
          </a:p>
          <a:p>
            <a:pPr marL="306000" marR="0" lvl="0" indent="-200844" algn="l" rtl="0">
              <a:spcBef>
                <a:spcPts val="960"/>
              </a:spcBef>
              <a:spcAft>
                <a:spcPts val="0"/>
              </a:spcAft>
              <a:buClr>
                <a:schemeClr val="accent2"/>
              </a:buClr>
              <a:buSzPts val="1656"/>
              <a:buFont typeface="Noto Sans Symbols"/>
              <a:buNone/>
            </a:pPr>
            <a:endParaRPr sz="1800">
              <a:solidFill>
                <a:schemeClr val="dk2"/>
              </a:solidFill>
              <a:latin typeface="Gill Sans"/>
              <a:ea typeface="Gill Sans"/>
              <a:cs typeface="Gill Sans"/>
              <a:sym typeface="Gill Sans"/>
            </a:endParaRPr>
          </a:p>
          <a:p>
            <a:pPr marL="306000" marR="0" lvl="0" indent="-200844" algn="l" rtl="0">
              <a:spcBef>
                <a:spcPts val="960"/>
              </a:spcBef>
              <a:spcAft>
                <a:spcPts val="0"/>
              </a:spcAft>
              <a:buClr>
                <a:schemeClr val="accent2"/>
              </a:buClr>
              <a:buSzPts val="1656"/>
              <a:buFont typeface="Noto Sans Symbols"/>
              <a:buNone/>
            </a:pPr>
            <a:endParaRPr sz="1800">
              <a:solidFill>
                <a:schemeClr val="dk2"/>
              </a:solidFill>
              <a:latin typeface="Gill Sans"/>
              <a:ea typeface="Gill Sans"/>
              <a:cs typeface="Gill Sans"/>
              <a:sym typeface="Gill Sans"/>
            </a:endParaRPr>
          </a:p>
          <a:p>
            <a:pPr marL="306000" marR="0" lvl="0" indent="-200844" algn="l" rtl="0">
              <a:spcBef>
                <a:spcPts val="960"/>
              </a:spcBef>
              <a:spcAft>
                <a:spcPts val="0"/>
              </a:spcAft>
              <a:buClr>
                <a:schemeClr val="accent2"/>
              </a:buClr>
              <a:buSzPts val="1656"/>
              <a:buFont typeface="Noto Sans Symbols"/>
              <a:buNone/>
            </a:pPr>
            <a:endParaRPr sz="1800">
              <a:solidFill>
                <a:schemeClr val="dk2"/>
              </a:solidFill>
              <a:latin typeface="Gill Sans"/>
              <a:ea typeface="Gill Sans"/>
              <a:cs typeface="Gill Sans"/>
              <a:sym typeface="Gill Sans"/>
            </a:endParaRPr>
          </a:p>
          <a:p>
            <a:pPr marL="306000" marR="0" lvl="0" indent="-200844" algn="l" rtl="0">
              <a:spcBef>
                <a:spcPts val="960"/>
              </a:spcBef>
              <a:spcAft>
                <a:spcPts val="0"/>
              </a:spcAft>
              <a:buClr>
                <a:schemeClr val="accent2"/>
              </a:buClr>
              <a:buSzPts val="1656"/>
              <a:buFont typeface="Noto Sans Symbols"/>
              <a:buNone/>
            </a:pPr>
            <a:endParaRPr sz="1800">
              <a:solidFill>
                <a:schemeClr val="dk2"/>
              </a:solidFill>
              <a:latin typeface="Gill Sans"/>
              <a:ea typeface="Gill Sans"/>
              <a:cs typeface="Gill Sans"/>
              <a:sym typeface="Gill Sans"/>
            </a:endParaRPr>
          </a:p>
          <a:p>
            <a:pPr marL="306000" marR="0" lvl="0" indent="-200844" algn="l" rtl="0">
              <a:spcBef>
                <a:spcPts val="960"/>
              </a:spcBef>
              <a:spcAft>
                <a:spcPts val="0"/>
              </a:spcAft>
              <a:buClr>
                <a:schemeClr val="accent2"/>
              </a:buClr>
              <a:buSzPts val="1656"/>
              <a:buFont typeface="Noto Sans Symbols"/>
              <a:buNone/>
            </a:pPr>
            <a:endParaRPr sz="1800">
              <a:solidFill>
                <a:schemeClr val="dk2"/>
              </a:solidFill>
              <a:latin typeface="Gill Sans"/>
              <a:ea typeface="Gill Sans"/>
              <a:cs typeface="Gill Sans"/>
              <a:sym typeface="Gill Sans"/>
            </a:endParaRPr>
          </a:p>
          <a:p>
            <a:pPr marL="306000" marR="0" lvl="0" indent="-200844" algn="l" rtl="0">
              <a:spcBef>
                <a:spcPts val="960"/>
              </a:spcBef>
              <a:spcAft>
                <a:spcPts val="0"/>
              </a:spcAft>
              <a:buClr>
                <a:schemeClr val="accent2"/>
              </a:buClr>
              <a:buSzPts val="1656"/>
              <a:buFont typeface="Noto Sans Symbols"/>
              <a:buNone/>
            </a:pPr>
            <a:endParaRPr sz="1800">
              <a:solidFill>
                <a:schemeClr val="dk2"/>
              </a:solidFill>
              <a:latin typeface="Gill Sans"/>
              <a:ea typeface="Gill Sans"/>
              <a:cs typeface="Gill Sans"/>
              <a:sym typeface="Gill Sans"/>
            </a:endParaRPr>
          </a:p>
          <a:p>
            <a:pPr marL="306000" marR="0" lvl="0" indent="-200844" algn="l" rtl="0">
              <a:spcBef>
                <a:spcPts val="960"/>
              </a:spcBef>
              <a:spcAft>
                <a:spcPts val="0"/>
              </a:spcAft>
              <a:buClr>
                <a:schemeClr val="accent2"/>
              </a:buClr>
              <a:buSzPts val="1656"/>
              <a:buFont typeface="Noto Sans Symbols"/>
              <a:buNone/>
            </a:pPr>
            <a:endParaRPr sz="1800">
              <a:solidFill>
                <a:schemeClr val="dk2"/>
              </a:solidFill>
              <a:latin typeface="Gill Sans"/>
              <a:ea typeface="Gill Sans"/>
              <a:cs typeface="Gill Sans"/>
              <a:sym typeface="Gill Sans"/>
            </a:endParaRPr>
          </a:p>
        </p:txBody>
      </p:sp>
      <p:sp>
        <p:nvSpPr>
          <p:cNvPr id="234" name="Google Shape;234;p12"/>
          <p:cNvSpPr txBox="1">
            <a:spLocks noGrp="1"/>
          </p:cNvSpPr>
          <p:nvPr>
            <p:ph type="body" idx="1"/>
          </p:nvPr>
        </p:nvSpPr>
        <p:spPr>
          <a:xfrm>
            <a:off x="5155905" y="668594"/>
            <a:ext cx="6108179" cy="3647767"/>
          </a:xfrm>
          <a:prstGeom prst="rect">
            <a:avLst/>
          </a:prstGeom>
          <a:noFill/>
          <a:ln>
            <a:noFill/>
          </a:ln>
        </p:spPr>
        <p:txBody>
          <a:bodyPr spcFirstLastPara="1" wrap="square" lIns="91425" tIns="45700" rIns="91425" bIns="45700" anchor="ctr" anchorCtr="0">
            <a:normAutofit/>
          </a:bodyPr>
          <a:lstStyle/>
          <a:p>
            <a:pPr marL="306000" lvl="0" indent="-200844" algn="l" rtl="0">
              <a:spcBef>
                <a:spcPts val="0"/>
              </a:spcBef>
              <a:spcAft>
                <a:spcPts val="0"/>
              </a:spcAft>
              <a:buSzPts val="1656"/>
              <a:buNone/>
            </a:pPr>
            <a:endParaRPr/>
          </a:p>
          <a:p>
            <a:pPr marL="306000" lvl="0" indent="-200844" algn="l" rtl="0">
              <a:spcBef>
                <a:spcPts val="960"/>
              </a:spcBef>
              <a:spcAft>
                <a:spcPts val="0"/>
              </a:spcAft>
              <a:buSzPts val="1656"/>
              <a:buNone/>
            </a:pPr>
            <a:endParaRPr/>
          </a:p>
          <a:p>
            <a:pPr marL="306000" lvl="0" indent="-200844" algn="l" rtl="0">
              <a:spcBef>
                <a:spcPts val="960"/>
              </a:spcBef>
              <a:spcAft>
                <a:spcPts val="0"/>
              </a:spcAft>
              <a:buSzPts val="1656"/>
              <a:buNone/>
            </a:pPr>
            <a:endParaRPr/>
          </a:p>
          <a:p>
            <a:pPr marL="306000" lvl="0" indent="-306000" algn="l" rtl="0">
              <a:spcBef>
                <a:spcPts val="960"/>
              </a:spcBef>
              <a:spcAft>
                <a:spcPts val="0"/>
              </a:spcAft>
              <a:buSzPts val="1656"/>
              <a:buChar char="◼"/>
            </a:pPr>
            <a:r>
              <a:rPr lang="en-US" b="0" i="0">
                <a:solidFill>
                  <a:srgbClr val="374151"/>
                </a:solidFill>
                <a:latin typeface="Arial"/>
                <a:ea typeface="Arial"/>
                <a:cs typeface="Arial"/>
                <a:sym typeface="Arial"/>
              </a:rPr>
              <a:t>In conclusion, the comprehensive assessment reveals that both Gradient Boosting and Random Forest models consistently outshine others in accuracy and ROC AUC metrics for our churn classification task. </a:t>
            </a:r>
            <a:endParaRPr/>
          </a:p>
          <a:p>
            <a:pPr marL="306000" lvl="0" indent="-200844" algn="l" rtl="0">
              <a:spcBef>
                <a:spcPts val="960"/>
              </a:spcBef>
              <a:spcAft>
                <a:spcPts val="0"/>
              </a:spcAft>
              <a:buSzPts val="1656"/>
              <a:buNone/>
            </a:pPr>
            <a:endParaRPr/>
          </a:p>
          <a:p>
            <a:pPr marL="306000" lvl="0" indent="-200844" algn="l" rtl="0">
              <a:spcBef>
                <a:spcPts val="960"/>
              </a:spcBef>
              <a:spcAft>
                <a:spcPts val="0"/>
              </a:spcAft>
              <a:buSzPts val="1656"/>
              <a:buNone/>
            </a:pPr>
            <a:endParaRPr/>
          </a:p>
          <a:p>
            <a:pPr marL="306000" lvl="0" indent="-200844" algn="l" rtl="0">
              <a:spcBef>
                <a:spcPts val="960"/>
              </a:spcBef>
              <a:spcAft>
                <a:spcPts val="0"/>
              </a:spcAft>
              <a:buSzPts val="1656"/>
              <a:buNone/>
            </a:pPr>
            <a:endParaRPr/>
          </a:p>
          <a:p>
            <a:pPr marL="306000" lvl="0" indent="-200844" algn="l" rtl="0">
              <a:spcBef>
                <a:spcPts val="960"/>
              </a:spcBef>
              <a:spcAft>
                <a:spcPts val="0"/>
              </a:spcAft>
              <a:buSzPts val="1656"/>
              <a:buNone/>
            </a:pPr>
            <a:endParaRPr/>
          </a:p>
          <a:p>
            <a:pPr marL="306000" lvl="0" indent="-200844" algn="l" rtl="0">
              <a:spcBef>
                <a:spcPts val="960"/>
              </a:spcBef>
              <a:spcAft>
                <a:spcPts val="0"/>
              </a:spcAft>
              <a:buSzPts val="1656"/>
              <a:buNone/>
            </a:pPr>
            <a:endParaRPr/>
          </a:p>
          <a:p>
            <a:pPr marL="306000" lvl="0" indent="-200844" algn="l" rtl="0">
              <a:spcBef>
                <a:spcPts val="960"/>
              </a:spcBef>
              <a:spcAft>
                <a:spcPts val="0"/>
              </a:spcAft>
              <a:buSzPts val="1656"/>
              <a:buNone/>
            </a:pPr>
            <a:endParaRPr/>
          </a:p>
          <a:p>
            <a:pPr marL="306000" lvl="0" indent="-200844" algn="l" rtl="0">
              <a:spcBef>
                <a:spcPts val="960"/>
              </a:spcBef>
              <a:spcAft>
                <a:spcPts val="0"/>
              </a:spcAft>
              <a:buSzPts val="1656"/>
              <a:buNone/>
            </a:pPr>
            <a:endParaRPr/>
          </a:p>
          <a:p>
            <a:pPr marL="306000" lvl="0" indent="-200844" algn="l" rtl="0">
              <a:spcBef>
                <a:spcPts val="960"/>
              </a:spcBef>
              <a:spcAft>
                <a:spcPts val="0"/>
              </a:spcAft>
              <a:buSzPts val="1656"/>
              <a:buNone/>
            </a:pPr>
            <a:endParaRPr/>
          </a:p>
          <a:p>
            <a:pPr marL="306000" lvl="0" indent="-200844" algn="l" rtl="0">
              <a:spcBef>
                <a:spcPts val="960"/>
              </a:spcBef>
              <a:spcAft>
                <a:spcPts val="0"/>
              </a:spcAft>
              <a:buSzPts val="1656"/>
              <a:buNone/>
            </a:pPr>
            <a:endParaRPr/>
          </a:p>
        </p:txBody>
      </p:sp>
      <p:pic>
        <p:nvPicPr>
          <p:cNvPr id="235" name="Google Shape;235;p12" descr="Random forest vs Gradient boosting | Key Differences and Comparisons"/>
          <p:cNvPicPr preferRelativeResize="0"/>
          <p:nvPr/>
        </p:nvPicPr>
        <p:blipFill rotWithShape="1">
          <a:blip r:embed="rId3">
            <a:alphaModFix/>
          </a:blip>
          <a:srcRect r="54862" b="5602"/>
          <a:stretch/>
        </p:blipFill>
        <p:spPr>
          <a:xfrm>
            <a:off x="5401705" y="2751058"/>
            <a:ext cx="2631243" cy="2607523"/>
          </a:xfrm>
          <a:prstGeom prst="snip2DiagRect">
            <a:avLst>
              <a:gd name="adj1" fmla="val 0"/>
              <a:gd name="adj2" fmla="val 16667"/>
            </a:avLst>
          </a:prstGeom>
          <a:solidFill>
            <a:srgbClr val="ECECEC"/>
          </a:solidFill>
          <a:ln w="88900" cap="sq" cmpd="sng">
            <a:solidFill>
              <a:srgbClr val="FFFFFF"/>
            </a:solidFill>
            <a:prstDash val="solid"/>
            <a:miter lim="800000"/>
            <a:headEnd type="none" w="sm" len="sm"/>
            <a:tailEnd type="none" w="sm" len="sm"/>
          </a:ln>
          <a:effectLst>
            <a:outerShdw blurRad="88900" algn="tl" rotWithShape="0">
              <a:srgbClr val="000000">
                <a:alpha val="44705"/>
              </a:srgbClr>
            </a:outerShdw>
          </a:effectLst>
        </p:spPr>
      </p:pic>
      <p:pic>
        <p:nvPicPr>
          <p:cNvPr id="236" name="Google Shape;236;p12" descr="Random forest vs Gradient boosting | Key Differences and Comparisons"/>
          <p:cNvPicPr preferRelativeResize="0"/>
          <p:nvPr/>
        </p:nvPicPr>
        <p:blipFill rotWithShape="1">
          <a:blip r:embed="rId3">
            <a:alphaModFix/>
          </a:blip>
          <a:srcRect l="56240" b="5602"/>
          <a:stretch/>
        </p:blipFill>
        <p:spPr>
          <a:xfrm>
            <a:off x="8337755" y="3419652"/>
            <a:ext cx="2550856" cy="2607523"/>
          </a:xfrm>
          <a:prstGeom prst="snip2DiagRect">
            <a:avLst>
              <a:gd name="adj1" fmla="val 0"/>
              <a:gd name="adj2" fmla="val 16667"/>
            </a:avLst>
          </a:prstGeom>
          <a:solidFill>
            <a:srgbClr val="ECECEC"/>
          </a:solidFill>
          <a:ln w="88900" cap="sq" cmpd="sng">
            <a:solidFill>
              <a:srgbClr val="FFFFFF"/>
            </a:solidFill>
            <a:prstDash val="solid"/>
            <a:miter lim="800000"/>
            <a:headEnd type="none" w="sm" len="sm"/>
            <a:tailEnd type="none" w="sm" len="sm"/>
          </a:ln>
          <a:effectLst>
            <a:outerShdw blurRad="88900" algn="tl" rotWithShape="0">
              <a:srgbClr val="000000">
                <a:alpha val="44705"/>
              </a:srgbClr>
            </a:outerShdw>
          </a:effec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41"/>
        <p:cNvGrpSpPr/>
        <p:nvPr/>
      </p:nvGrpSpPr>
      <p:grpSpPr>
        <a:xfrm>
          <a:off x="0" y="0"/>
          <a:ext cx="0" cy="0"/>
          <a:chOff x="0" y="0"/>
          <a:chExt cx="0" cy="0"/>
        </a:xfrm>
      </p:grpSpPr>
      <p:sp>
        <p:nvSpPr>
          <p:cNvPr id="242" name="Google Shape;242;g1ec79b8f9f9_0_35"/>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sp>
        <p:nvSpPr>
          <p:cNvPr id="243" name="Google Shape;243;g1ec79b8f9f9_0_35"/>
          <p:cNvSpPr/>
          <p:nvPr/>
        </p:nvSpPr>
        <p:spPr>
          <a:xfrm>
            <a:off x="490581" y="485678"/>
            <a:ext cx="4174800" cy="58887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sp>
        <p:nvSpPr>
          <p:cNvPr id="244" name="Google Shape;244;g1ec79b8f9f9_0_35"/>
          <p:cNvSpPr txBox="1">
            <a:spLocks noGrp="1"/>
          </p:cNvSpPr>
          <p:nvPr>
            <p:ph type="title"/>
          </p:nvPr>
        </p:nvSpPr>
        <p:spPr>
          <a:xfrm>
            <a:off x="490581" y="616540"/>
            <a:ext cx="3738300" cy="4624200"/>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lt1"/>
              </a:buClr>
              <a:buSzPts val="4000"/>
              <a:buFont typeface="Gill Sans"/>
              <a:buNone/>
            </a:pPr>
            <a:r>
              <a:rPr lang="en-US" sz="4000"/>
              <a:t>FUTURE WORK</a:t>
            </a:r>
            <a:endParaRPr sz="4000">
              <a:solidFill>
                <a:srgbClr val="FFFFFF"/>
              </a:solidFill>
            </a:endParaRPr>
          </a:p>
        </p:txBody>
      </p:sp>
      <p:sp>
        <p:nvSpPr>
          <p:cNvPr id="245" name="Google Shape;245;g1ec79b8f9f9_0_35"/>
          <p:cNvSpPr txBox="1">
            <a:spLocks noGrp="1"/>
          </p:cNvSpPr>
          <p:nvPr>
            <p:ph type="body" idx="1"/>
          </p:nvPr>
        </p:nvSpPr>
        <p:spPr>
          <a:xfrm>
            <a:off x="5053782" y="822000"/>
            <a:ext cx="6980902" cy="2607000"/>
          </a:xfrm>
          <a:prstGeom prst="rect">
            <a:avLst/>
          </a:prstGeom>
          <a:noFill/>
          <a:ln>
            <a:noFill/>
          </a:ln>
        </p:spPr>
        <p:txBody>
          <a:bodyPr spcFirstLastPara="1" wrap="square" lIns="91425" tIns="45700" rIns="91425" bIns="45700" anchor="ctr" anchorCtr="0">
            <a:normAutofit/>
          </a:bodyPr>
          <a:lstStyle/>
          <a:p>
            <a:pPr marL="306000" lvl="0" indent="-200844" algn="l" rtl="0">
              <a:spcBef>
                <a:spcPts val="0"/>
              </a:spcBef>
              <a:spcAft>
                <a:spcPts val="0"/>
              </a:spcAft>
              <a:buSzPts val="1656"/>
              <a:buNone/>
            </a:pPr>
            <a:endParaRPr dirty="0"/>
          </a:p>
          <a:p>
            <a:pPr marL="306000" lvl="0" indent="-306000" algn="l" rtl="0">
              <a:spcBef>
                <a:spcPts val="960"/>
              </a:spcBef>
              <a:spcAft>
                <a:spcPts val="0"/>
              </a:spcAft>
              <a:buSzPts val="1656"/>
              <a:buChar char="◼"/>
            </a:pPr>
            <a:r>
              <a:rPr lang="en-US" dirty="0">
                <a:solidFill>
                  <a:srgbClr val="374151"/>
                </a:solidFill>
                <a:latin typeface="Arial"/>
                <a:ea typeface="Arial"/>
                <a:cs typeface="Arial"/>
                <a:sym typeface="Arial"/>
              </a:rPr>
              <a:t>Compare the results with other algorithms.</a:t>
            </a:r>
          </a:p>
          <a:p>
            <a:pPr marL="306000" indent="-306000">
              <a:spcBef>
                <a:spcPts val="960"/>
              </a:spcBef>
            </a:pPr>
            <a:r>
              <a:rPr lang="en-US" dirty="0">
                <a:solidFill>
                  <a:srgbClr val="374151"/>
                </a:solidFill>
                <a:latin typeface="Arial"/>
                <a:ea typeface="Arial"/>
                <a:cs typeface="Arial"/>
                <a:sym typeface="Arial"/>
              </a:rPr>
              <a:t>Try to find a larger dataset, with a better target value distribution.</a:t>
            </a:r>
          </a:p>
          <a:p>
            <a:pPr marL="306000" indent="-306000">
              <a:spcBef>
                <a:spcPts val="960"/>
              </a:spcBef>
            </a:pPr>
            <a:r>
              <a:rPr lang="en-US" dirty="0">
                <a:solidFill>
                  <a:srgbClr val="374151"/>
                </a:solidFill>
                <a:latin typeface="Arial"/>
                <a:ea typeface="Arial"/>
                <a:cs typeface="Arial"/>
                <a:sym typeface="Arial"/>
              </a:rPr>
              <a:t>Do more testing with different features.</a:t>
            </a:r>
          </a:p>
          <a:p>
            <a:pPr marL="306000" lvl="0" indent="-200844" algn="l" rtl="0">
              <a:spcBef>
                <a:spcPts val="960"/>
              </a:spcBef>
              <a:spcAft>
                <a:spcPts val="0"/>
              </a:spcAft>
              <a:buSzPts val="1656"/>
              <a:buNone/>
            </a:pPr>
            <a:endParaRPr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g1ec79b8f9f9_0_29"/>
          <p:cNvSpPr txBox="1">
            <a:spLocks noGrp="1"/>
          </p:cNvSpPr>
          <p:nvPr>
            <p:ph type="body" idx="1"/>
          </p:nvPr>
        </p:nvSpPr>
        <p:spPr>
          <a:xfrm>
            <a:off x="581192" y="2180496"/>
            <a:ext cx="11029500" cy="3678300"/>
          </a:xfrm>
          <a:prstGeom prst="rect">
            <a:avLst/>
          </a:prstGeom>
        </p:spPr>
        <p:txBody>
          <a:bodyPr spcFirstLastPara="1" wrap="square" lIns="91425" tIns="45700" rIns="91425" bIns="45700" anchor="ctr" anchorCtr="0">
            <a:normAutofit/>
          </a:bodyPr>
          <a:lstStyle/>
          <a:p>
            <a:pPr marL="0" lvl="0" indent="0" algn="ctr" rtl="0">
              <a:spcBef>
                <a:spcPts val="360"/>
              </a:spcBef>
              <a:spcAft>
                <a:spcPts val="600"/>
              </a:spcAft>
              <a:buNone/>
            </a:pPr>
            <a:r>
              <a:rPr lang="en-US" sz="5200"/>
              <a:t>THANK YOU!</a:t>
            </a:r>
            <a:endParaRPr sz="52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11"/>
        <p:cNvGrpSpPr/>
        <p:nvPr/>
      </p:nvGrpSpPr>
      <p:grpSpPr>
        <a:xfrm>
          <a:off x="0" y="0"/>
          <a:ext cx="0" cy="0"/>
          <a:chOff x="0" y="0"/>
          <a:chExt cx="0" cy="0"/>
        </a:xfrm>
      </p:grpSpPr>
      <p:sp>
        <p:nvSpPr>
          <p:cNvPr id="112" name="Google Shape;112;p2"/>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sp>
        <p:nvSpPr>
          <p:cNvPr id="113" name="Google Shape;113;p2"/>
          <p:cNvSpPr/>
          <p:nvPr/>
        </p:nvSpPr>
        <p:spPr>
          <a:xfrm>
            <a:off x="490581" y="485678"/>
            <a:ext cx="4174743" cy="5888772"/>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sp>
        <p:nvSpPr>
          <p:cNvPr id="114" name="Google Shape;114;p2"/>
          <p:cNvSpPr txBox="1">
            <a:spLocks noGrp="1"/>
          </p:cNvSpPr>
          <p:nvPr>
            <p:ph type="title"/>
          </p:nvPr>
        </p:nvSpPr>
        <p:spPr>
          <a:xfrm>
            <a:off x="861797" y="1940854"/>
            <a:ext cx="3269749" cy="1873276"/>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lt1"/>
              </a:buClr>
              <a:buSzPts val="4000"/>
              <a:buFont typeface="Gill Sans"/>
              <a:buNone/>
            </a:pPr>
            <a:r>
              <a:rPr lang="en-US" sz="4000"/>
              <a:t>OBJECTIVE</a:t>
            </a:r>
            <a:br>
              <a:rPr lang="en-US" sz="4000"/>
            </a:br>
            <a:endParaRPr sz="4000">
              <a:solidFill>
                <a:srgbClr val="FFFFFF"/>
              </a:solidFill>
            </a:endParaRPr>
          </a:p>
        </p:txBody>
      </p:sp>
      <p:sp>
        <p:nvSpPr>
          <p:cNvPr id="115" name="Google Shape;115;p2"/>
          <p:cNvSpPr txBox="1">
            <a:spLocks noGrp="1"/>
          </p:cNvSpPr>
          <p:nvPr>
            <p:ph type="body" idx="1"/>
          </p:nvPr>
        </p:nvSpPr>
        <p:spPr>
          <a:xfrm>
            <a:off x="4909457" y="485678"/>
            <a:ext cx="6791962" cy="5888772"/>
          </a:xfrm>
          <a:prstGeom prst="rect">
            <a:avLst/>
          </a:prstGeom>
          <a:noFill/>
          <a:ln>
            <a:noFill/>
          </a:ln>
        </p:spPr>
        <p:txBody>
          <a:bodyPr spcFirstLastPara="1" wrap="square" lIns="91425" tIns="45700" rIns="91425" bIns="45700" anchor="ctr" anchorCtr="0">
            <a:normAutofit/>
          </a:bodyPr>
          <a:lstStyle/>
          <a:p>
            <a:pPr marL="306000" lvl="0" indent="-306000" algn="l" rtl="0">
              <a:spcBef>
                <a:spcPts val="0"/>
              </a:spcBef>
              <a:spcAft>
                <a:spcPts val="0"/>
              </a:spcAft>
              <a:buSzPts val="1656"/>
              <a:buChar char="◼"/>
            </a:pPr>
            <a:r>
              <a:rPr lang="en-US"/>
              <a:t>The objective of our project is to apply Spark to solve a business problem by developing a predictive model for bank customer churn. We aim to use a dataset containing information about bank customers to identify factors contributing to churn and build a predictive model that classifies customers as potential churners or not. </a:t>
            </a:r>
            <a:endParaRPr/>
          </a:p>
          <a:p>
            <a:pPr marL="306000" lvl="0" indent="-306000" algn="l" rtl="0">
              <a:spcBef>
                <a:spcPts val="960"/>
              </a:spcBef>
              <a:spcAft>
                <a:spcPts val="0"/>
              </a:spcAft>
              <a:buSzPts val="1656"/>
              <a:buChar char="◼"/>
            </a:pPr>
            <a:r>
              <a:rPr lang="en-US" i="1"/>
              <a:t>Link: https://www.kaggle.com/datasets/shantanudhakadd/bank-customer-churn-prediction</a:t>
            </a:r>
            <a:endParaRPr/>
          </a:p>
          <a:p>
            <a:pPr marL="306000" lvl="0" indent="-200844" algn="l" rtl="0">
              <a:spcBef>
                <a:spcPts val="960"/>
              </a:spcBef>
              <a:spcAft>
                <a:spcPts val="0"/>
              </a:spcAft>
              <a:buSzPts val="1656"/>
              <a:buNone/>
            </a:pPr>
            <a:endParaRPr/>
          </a:p>
          <a:p>
            <a:pPr marL="306000" lvl="0" indent="-306000" algn="l" rtl="0">
              <a:spcBef>
                <a:spcPts val="920"/>
              </a:spcBef>
              <a:spcAft>
                <a:spcPts val="0"/>
              </a:spcAft>
              <a:buSzPts val="1472"/>
              <a:buChar char="◼"/>
            </a:pPr>
            <a:r>
              <a:rPr lang="en-US" sz="1600"/>
              <a:t>CreditScore (int64)        </a:t>
            </a:r>
            <a:endParaRPr/>
          </a:p>
          <a:p>
            <a:pPr marL="306000" lvl="0" indent="-306000" algn="l" rtl="0">
              <a:spcBef>
                <a:spcPts val="920"/>
              </a:spcBef>
              <a:spcAft>
                <a:spcPts val="0"/>
              </a:spcAft>
              <a:buSzPts val="1472"/>
              <a:buChar char="◼"/>
            </a:pPr>
            <a:r>
              <a:rPr lang="en-US" sz="1600"/>
              <a:t>Geography (object)</a:t>
            </a:r>
            <a:endParaRPr/>
          </a:p>
          <a:p>
            <a:pPr marL="306000" lvl="0" indent="-306000" algn="l" rtl="0">
              <a:spcBef>
                <a:spcPts val="920"/>
              </a:spcBef>
              <a:spcAft>
                <a:spcPts val="0"/>
              </a:spcAft>
              <a:buSzPts val="1472"/>
              <a:buChar char="◼"/>
            </a:pPr>
            <a:r>
              <a:rPr lang="en-US" sz="1600"/>
              <a:t> Gender (object) </a:t>
            </a:r>
            <a:endParaRPr/>
          </a:p>
          <a:p>
            <a:pPr marL="306000" lvl="0" indent="-306000" algn="l" rtl="0">
              <a:spcBef>
                <a:spcPts val="920"/>
              </a:spcBef>
              <a:spcAft>
                <a:spcPts val="0"/>
              </a:spcAft>
              <a:buSzPts val="1472"/>
              <a:buChar char="◼"/>
            </a:pPr>
            <a:r>
              <a:rPr lang="en-US" sz="1600"/>
              <a:t>Age (int64) </a:t>
            </a:r>
            <a:endParaRPr/>
          </a:p>
          <a:p>
            <a:pPr marL="306000" lvl="0" indent="-306000" algn="l" rtl="0">
              <a:spcBef>
                <a:spcPts val="920"/>
              </a:spcBef>
              <a:spcAft>
                <a:spcPts val="0"/>
              </a:spcAft>
              <a:buSzPts val="1472"/>
              <a:buChar char="◼"/>
            </a:pPr>
            <a:r>
              <a:rPr lang="en-US" sz="1600"/>
              <a:t>Tenure (int64) </a:t>
            </a:r>
            <a:endParaRPr/>
          </a:p>
          <a:p>
            <a:pPr marL="306000" lvl="0" indent="-306000" algn="l" rtl="0">
              <a:spcBef>
                <a:spcPts val="920"/>
              </a:spcBef>
              <a:spcAft>
                <a:spcPts val="0"/>
              </a:spcAft>
              <a:buSzPts val="1472"/>
              <a:buChar char="◼"/>
            </a:pPr>
            <a:r>
              <a:rPr lang="en-US" sz="1600" b="1">
                <a:solidFill>
                  <a:srgbClr val="BF6210"/>
                </a:solidFill>
              </a:rPr>
              <a:t>Exited (int64) </a:t>
            </a:r>
            <a:endParaRPr/>
          </a:p>
          <a:p>
            <a:pPr marL="306000" lvl="0" indent="-200844" algn="l" rtl="0">
              <a:spcBef>
                <a:spcPts val="960"/>
              </a:spcBef>
              <a:spcAft>
                <a:spcPts val="0"/>
              </a:spcAft>
              <a:buSzPts val="1656"/>
              <a:buNone/>
            </a:pPr>
            <a:endParaRPr/>
          </a:p>
        </p:txBody>
      </p:sp>
      <p:sp>
        <p:nvSpPr>
          <p:cNvPr id="116" name="Google Shape;116;p2"/>
          <p:cNvSpPr txBox="1"/>
          <p:nvPr/>
        </p:nvSpPr>
        <p:spPr>
          <a:xfrm>
            <a:off x="7186949" y="3496904"/>
            <a:ext cx="5048780" cy="2215991"/>
          </a:xfrm>
          <a:prstGeom prst="rect">
            <a:avLst/>
          </a:prstGeom>
          <a:noFill/>
          <a:ln>
            <a:noFill/>
          </a:ln>
        </p:spPr>
        <p:txBody>
          <a:bodyPr spcFirstLastPara="1" wrap="square" lIns="91425" tIns="45700" rIns="91425" bIns="45700" anchor="t" anchorCtr="0">
            <a:spAutoFit/>
          </a:bodyPr>
          <a:lstStyle/>
          <a:p>
            <a:pPr marL="285750" marR="0" lvl="0" indent="-285750" algn="l" rtl="0">
              <a:lnSpc>
                <a:spcPct val="150000"/>
              </a:lnSpc>
              <a:spcBef>
                <a:spcPts val="0"/>
              </a:spcBef>
              <a:spcAft>
                <a:spcPts val="0"/>
              </a:spcAft>
              <a:buClr>
                <a:schemeClr val="dk2"/>
              </a:buClr>
              <a:buSzPts val="1600"/>
              <a:buFont typeface="Noto Sans Symbols"/>
              <a:buChar char="▪"/>
            </a:pPr>
            <a:r>
              <a:rPr lang="en-US" sz="1600">
                <a:solidFill>
                  <a:schemeClr val="dk2"/>
                </a:solidFill>
                <a:latin typeface="Gill Sans"/>
                <a:ea typeface="Gill Sans"/>
                <a:cs typeface="Gill Sans"/>
                <a:sym typeface="Gill Sans"/>
              </a:rPr>
              <a:t>Balance (float64) </a:t>
            </a:r>
            <a:endParaRPr/>
          </a:p>
          <a:p>
            <a:pPr marL="285750" marR="0" lvl="0" indent="-285750" algn="l" rtl="0">
              <a:lnSpc>
                <a:spcPct val="150000"/>
              </a:lnSpc>
              <a:spcBef>
                <a:spcPts val="0"/>
              </a:spcBef>
              <a:spcAft>
                <a:spcPts val="0"/>
              </a:spcAft>
              <a:buClr>
                <a:schemeClr val="dk2"/>
              </a:buClr>
              <a:buSzPts val="1600"/>
              <a:buFont typeface="Noto Sans Symbols"/>
              <a:buChar char="▪"/>
            </a:pPr>
            <a:r>
              <a:rPr lang="en-US" sz="1600">
                <a:solidFill>
                  <a:schemeClr val="dk2"/>
                </a:solidFill>
                <a:latin typeface="Gill Sans"/>
                <a:ea typeface="Gill Sans"/>
                <a:cs typeface="Gill Sans"/>
                <a:sym typeface="Gill Sans"/>
              </a:rPr>
              <a:t>NumOfProducts (int64) </a:t>
            </a:r>
            <a:endParaRPr/>
          </a:p>
          <a:p>
            <a:pPr marL="285750" marR="0" lvl="0" indent="-285750" algn="l" rtl="0">
              <a:lnSpc>
                <a:spcPct val="150000"/>
              </a:lnSpc>
              <a:spcBef>
                <a:spcPts val="0"/>
              </a:spcBef>
              <a:spcAft>
                <a:spcPts val="0"/>
              </a:spcAft>
              <a:buClr>
                <a:schemeClr val="dk2"/>
              </a:buClr>
              <a:buSzPts val="1600"/>
              <a:buFont typeface="Noto Sans Symbols"/>
              <a:buChar char="▪"/>
            </a:pPr>
            <a:r>
              <a:rPr lang="en-US" sz="1600">
                <a:solidFill>
                  <a:schemeClr val="dk2"/>
                </a:solidFill>
                <a:latin typeface="Gill Sans"/>
                <a:ea typeface="Gill Sans"/>
                <a:cs typeface="Gill Sans"/>
                <a:sym typeface="Gill Sans"/>
              </a:rPr>
              <a:t>HasCrCard (int64) </a:t>
            </a:r>
            <a:endParaRPr/>
          </a:p>
          <a:p>
            <a:pPr marL="285750" marR="0" lvl="0" indent="-285750" algn="l" rtl="0">
              <a:lnSpc>
                <a:spcPct val="150000"/>
              </a:lnSpc>
              <a:spcBef>
                <a:spcPts val="0"/>
              </a:spcBef>
              <a:spcAft>
                <a:spcPts val="0"/>
              </a:spcAft>
              <a:buClr>
                <a:schemeClr val="dk2"/>
              </a:buClr>
              <a:buSzPts val="1600"/>
              <a:buFont typeface="Noto Sans Symbols"/>
              <a:buChar char="▪"/>
            </a:pPr>
            <a:r>
              <a:rPr lang="en-US" sz="1600">
                <a:solidFill>
                  <a:schemeClr val="dk2"/>
                </a:solidFill>
                <a:latin typeface="Gill Sans"/>
                <a:ea typeface="Gill Sans"/>
                <a:cs typeface="Gill Sans"/>
                <a:sym typeface="Gill Sans"/>
              </a:rPr>
              <a:t>IsActiveMember (int64) </a:t>
            </a:r>
            <a:endParaRPr/>
          </a:p>
          <a:p>
            <a:pPr marL="285750" marR="0" lvl="0" indent="-285750" algn="l" rtl="0">
              <a:lnSpc>
                <a:spcPct val="150000"/>
              </a:lnSpc>
              <a:spcBef>
                <a:spcPts val="0"/>
              </a:spcBef>
              <a:spcAft>
                <a:spcPts val="0"/>
              </a:spcAft>
              <a:buClr>
                <a:schemeClr val="dk2"/>
              </a:buClr>
              <a:buSzPts val="1600"/>
              <a:buFont typeface="Noto Sans Symbols"/>
              <a:buChar char="▪"/>
            </a:pPr>
            <a:r>
              <a:rPr lang="en-US" sz="1600">
                <a:solidFill>
                  <a:schemeClr val="dk2"/>
                </a:solidFill>
                <a:latin typeface="Gill Sans"/>
                <a:ea typeface="Gill Sans"/>
                <a:cs typeface="Gill Sans"/>
                <a:sym typeface="Gill Sans"/>
              </a:rPr>
              <a:t>EstimatedSalary (float64) </a:t>
            </a:r>
            <a:endParaRPr/>
          </a:p>
          <a:p>
            <a:pPr marL="0" marR="0" lvl="0" indent="0" algn="l" rtl="0">
              <a:spcBef>
                <a:spcPts val="0"/>
              </a:spcBef>
              <a:spcAft>
                <a:spcPts val="0"/>
              </a:spcAft>
              <a:buNone/>
            </a:pPr>
            <a:endParaRPr sz="1800">
              <a:solidFill>
                <a:schemeClr val="dk1"/>
              </a:solidFill>
              <a:latin typeface="Gill Sans"/>
              <a:ea typeface="Gill Sans"/>
              <a:cs typeface="Gill Sans"/>
              <a:sym typeface="Gill Sans"/>
            </a:endParaRPr>
          </a:p>
        </p:txBody>
      </p:sp>
      <p:pic>
        <p:nvPicPr>
          <p:cNvPr id="117" name="Google Shape;117;p2" descr="Customers churn prediction for Sparkify music service | Saloua Litayem |  Senior Machine Learning Engineer | Data scientist."/>
          <p:cNvPicPr preferRelativeResize="0"/>
          <p:nvPr/>
        </p:nvPicPr>
        <p:blipFill rotWithShape="1">
          <a:blip r:embed="rId3">
            <a:alphaModFix/>
          </a:blip>
          <a:srcRect/>
          <a:stretch/>
        </p:blipFill>
        <p:spPr>
          <a:xfrm>
            <a:off x="477520" y="4326895"/>
            <a:ext cx="4187804" cy="197230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22"/>
        <p:cNvGrpSpPr/>
        <p:nvPr/>
      </p:nvGrpSpPr>
      <p:grpSpPr>
        <a:xfrm>
          <a:off x="0" y="0"/>
          <a:ext cx="0" cy="0"/>
          <a:chOff x="0" y="0"/>
          <a:chExt cx="0" cy="0"/>
        </a:xfrm>
      </p:grpSpPr>
      <p:sp>
        <p:nvSpPr>
          <p:cNvPr id="123" name="Google Shape;123;p3"/>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sp>
        <p:nvSpPr>
          <p:cNvPr id="124" name="Google Shape;124;p3"/>
          <p:cNvSpPr/>
          <p:nvPr/>
        </p:nvSpPr>
        <p:spPr>
          <a:xfrm>
            <a:off x="490581" y="485678"/>
            <a:ext cx="4174743" cy="5888772"/>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sp>
        <p:nvSpPr>
          <p:cNvPr id="125" name="Google Shape;125;p3"/>
          <p:cNvSpPr txBox="1">
            <a:spLocks noGrp="1"/>
          </p:cNvSpPr>
          <p:nvPr>
            <p:ph type="title"/>
          </p:nvPr>
        </p:nvSpPr>
        <p:spPr>
          <a:xfrm>
            <a:off x="560439" y="1113764"/>
            <a:ext cx="3668467" cy="4624327"/>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lt1"/>
              </a:buClr>
              <a:buSzPts val="4000"/>
              <a:buFont typeface="Gill Sans"/>
              <a:buNone/>
            </a:pPr>
            <a:r>
              <a:rPr lang="en-US" sz="4000"/>
              <a:t>DATA EXPLORATION</a:t>
            </a:r>
            <a:endParaRPr sz="4000">
              <a:solidFill>
                <a:srgbClr val="FFFFFF"/>
              </a:solidFill>
            </a:endParaRPr>
          </a:p>
        </p:txBody>
      </p:sp>
      <p:sp>
        <p:nvSpPr>
          <p:cNvPr id="126" name="Google Shape;126;p3"/>
          <p:cNvSpPr txBox="1">
            <a:spLocks noGrp="1"/>
          </p:cNvSpPr>
          <p:nvPr>
            <p:ph type="body" idx="1"/>
          </p:nvPr>
        </p:nvSpPr>
        <p:spPr>
          <a:xfrm>
            <a:off x="5155905" y="0"/>
            <a:ext cx="6739762" cy="5433291"/>
          </a:xfrm>
          <a:prstGeom prst="rect">
            <a:avLst/>
          </a:prstGeom>
          <a:noFill/>
          <a:ln>
            <a:noFill/>
          </a:ln>
        </p:spPr>
        <p:txBody>
          <a:bodyPr spcFirstLastPara="1" wrap="square" lIns="91425" tIns="45700" rIns="91425" bIns="45700" anchor="ctr" anchorCtr="0">
            <a:normAutofit/>
          </a:bodyPr>
          <a:lstStyle/>
          <a:p>
            <a:pPr marL="306000" lvl="0" indent="-306000" algn="l" rtl="0">
              <a:spcBef>
                <a:spcPts val="0"/>
              </a:spcBef>
              <a:spcAft>
                <a:spcPts val="0"/>
              </a:spcAft>
              <a:buSzPts val="1656"/>
              <a:buChar char="◼"/>
            </a:pPr>
            <a:r>
              <a:rPr lang="en-US"/>
              <a:t>The proportion of customers who have churned (Exited) versus those who have been retained. Roughly 80% of the customers retained and 20% of the customers exited.</a:t>
            </a:r>
            <a:endParaRPr/>
          </a:p>
          <a:p>
            <a:pPr marL="306000" lvl="0" indent="-200844" algn="l" rtl="0">
              <a:spcBef>
                <a:spcPts val="960"/>
              </a:spcBef>
              <a:spcAft>
                <a:spcPts val="0"/>
              </a:spcAft>
              <a:buSzPts val="1656"/>
              <a:buNone/>
            </a:pPr>
            <a:endParaRPr/>
          </a:p>
          <a:p>
            <a:pPr marL="306000" lvl="0" indent="-200844" algn="l" rtl="0">
              <a:spcBef>
                <a:spcPts val="960"/>
              </a:spcBef>
              <a:spcAft>
                <a:spcPts val="0"/>
              </a:spcAft>
              <a:buSzPts val="1656"/>
              <a:buNone/>
            </a:pPr>
            <a:endParaRPr/>
          </a:p>
          <a:p>
            <a:pPr marL="306000" lvl="0" indent="-200844" algn="l" rtl="0">
              <a:spcBef>
                <a:spcPts val="960"/>
              </a:spcBef>
              <a:spcAft>
                <a:spcPts val="0"/>
              </a:spcAft>
              <a:buSzPts val="1656"/>
              <a:buNone/>
            </a:pPr>
            <a:endParaRPr/>
          </a:p>
          <a:p>
            <a:pPr marL="0" lvl="0" indent="0" algn="l" rtl="0">
              <a:spcBef>
                <a:spcPts val="960"/>
              </a:spcBef>
              <a:spcAft>
                <a:spcPts val="0"/>
              </a:spcAft>
              <a:buSzPts val="1656"/>
              <a:buNone/>
            </a:pPr>
            <a:endParaRPr/>
          </a:p>
          <a:p>
            <a:pPr marL="306000" lvl="0" indent="-200844" algn="l" rtl="0">
              <a:spcBef>
                <a:spcPts val="960"/>
              </a:spcBef>
              <a:spcAft>
                <a:spcPts val="0"/>
              </a:spcAft>
              <a:buSzPts val="1656"/>
              <a:buNone/>
            </a:pPr>
            <a:endParaRPr/>
          </a:p>
          <a:p>
            <a:pPr marL="306000" lvl="0" indent="-200844" algn="l" rtl="0">
              <a:spcBef>
                <a:spcPts val="960"/>
              </a:spcBef>
              <a:spcAft>
                <a:spcPts val="0"/>
              </a:spcAft>
              <a:buSzPts val="1656"/>
              <a:buNone/>
            </a:pPr>
            <a:endParaRPr/>
          </a:p>
          <a:p>
            <a:pPr marL="306000" lvl="0" indent="-200844" algn="l" rtl="0">
              <a:spcBef>
                <a:spcPts val="960"/>
              </a:spcBef>
              <a:spcAft>
                <a:spcPts val="0"/>
              </a:spcAft>
              <a:buSzPts val="1656"/>
              <a:buNone/>
            </a:pPr>
            <a:endParaRPr/>
          </a:p>
        </p:txBody>
      </p:sp>
      <p:pic>
        <p:nvPicPr>
          <p:cNvPr id="127" name="Google Shape;127;p3"/>
          <p:cNvPicPr preferRelativeResize="0"/>
          <p:nvPr/>
        </p:nvPicPr>
        <p:blipFill rotWithShape="1">
          <a:blip r:embed="rId3">
            <a:alphaModFix/>
          </a:blip>
          <a:srcRect/>
          <a:stretch/>
        </p:blipFill>
        <p:spPr>
          <a:xfrm>
            <a:off x="5687695" y="2160434"/>
            <a:ext cx="4827905" cy="4049603"/>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32"/>
        <p:cNvGrpSpPr/>
        <p:nvPr/>
      </p:nvGrpSpPr>
      <p:grpSpPr>
        <a:xfrm>
          <a:off x="0" y="0"/>
          <a:ext cx="0" cy="0"/>
          <a:chOff x="0" y="0"/>
          <a:chExt cx="0" cy="0"/>
        </a:xfrm>
      </p:grpSpPr>
      <p:sp>
        <p:nvSpPr>
          <p:cNvPr id="133" name="Google Shape;133;p4"/>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sp>
        <p:nvSpPr>
          <p:cNvPr id="134" name="Google Shape;134;p4"/>
          <p:cNvSpPr/>
          <p:nvPr/>
        </p:nvSpPr>
        <p:spPr>
          <a:xfrm>
            <a:off x="490581" y="485678"/>
            <a:ext cx="4174743" cy="5888772"/>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sp>
        <p:nvSpPr>
          <p:cNvPr id="135" name="Google Shape;135;p4"/>
          <p:cNvSpPr txBox="1">
            <a:spLocks noGrp="1"/>
          </p:cNvSpPr>
          <p:nvPr>
            <p:ph type="title"/>
          </p:nvPr>
        </p:nvSpPr>
        <p:spPr>
          <a:xfrm>
            <a:off x="560439" y="1113764"/>
            <a:ext cx="3668467" cy="4624327"/>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lt1"/>
              </a:buClr>
              <a:buSzPts val="4000"/>
              <a:buFont typeface="Gill Sans"/>
              <a:buNone/>
            </a:pPr>
            <a:r>
              <a:rPr lang="en-US" sz="4000"/>
              <a:t>DATA EXPLORATION</a:t>
            </a:r>
            <a:endParaRPr sz="4000">
              <a:solidFill>
                <a:srgbClr val="FFFFFF"/>
              </a:solidFill>
            </a:endParaRPr>
          </a:p>
        </p:txBody>
      </p:sp>
      <p:sp>
        <p:nvSpPr>
          <p:cNvPr id="136" name="Google Shape;136;p4"/>
          <p:cNvSpPr txBox="1">
            <a:spLocks noGrp="1"/>
          </p:cNvSpPr>
          <p:nvPr>
            <p:ph type="body" idx="1"/>
          </p:nvPr>
        </p:nvSpPr>
        <p:spPr>
          <a:xfrm>
            <a:off x="5058781" y="45720"/>
            <a:ext cx="6739762" cy="4470400"/>
          </a:xfrm>
          <a:prstGeom prst="rect">
            <a:avLst/>
          </a:prstGeom>
          <a:noFill/>
          <a:ln>
            <a:noFill/>
          </a:ln>
        </p:spPr>
        <p:txBody>
          <a:bodyPr spcFirstLastPara="1" wrap="square" lIns="91425" tIns="45700" rIns="91425" bIns="45700" anchor="ctr" anchorCtr="0">
            <a:normAutofit/>
          </a:bodyPr>
          <a:lstStyle/>
          <a:p>
            <a:pPr marL="306000" lvl="0" indent="-306000" algn="l" rtl="0">
              <a:spcBef>
                <a:spcPts val="0"/>
              </a:spcBef>
              <a:spcAft>
                <a:spcPts val="0"/>
              </a:spcAft>
              <a:buSzPts val="1656"/>
              <a:buChar char="◼"/>
            </a:pPr>
            <a:r>
              <a:rPr lang="en-US" b="0" i="0">
                <a:solidFill>
                  <a:srgbClr val="0F0F0F"/>
                </a:solidFill>
                <a:latin typeface="Arial"/>
                <a:ea typeface="Arial"/>
                <a:cs typeface="Arial"/>
                <a:sym typeface="Arial"/>
              </a:rPr>
              <a:t>Comparing exit status and factors such as geography, gender, possession of a credit card, and active membership.</a:t>
            </a:r>
            <a:endParaRPr/>
          </a:p>
          <a:p>
            <a:pPr marL="306000" lvl="0" indent="-200844" algn="l" rtl="0">
              <a:spcBef>
                <a:spcPts val="960"/>
              </a:spcBef>
              <a:spcAft>
                <a:spcPts val="0"/>
              </a:spcAft>
              <a:buSzPts val="1656"/>
              <a:buNone/>
            </a:pPr>
            <a:endParaRPr/>
          </a:p>
          <a:p>
            <a:pPr marL="306000" lvl="0" indent="-200844" algn="l" rtl="0">
              <a:spcBef>
                <a:spcPts val="960"/>
              </a:spcBef>
              <a:spcAft>
                <a:spcPts val="0"/>
              </a:spcAft>
              <a:buSzPts val="1656"/>
              <a:buNone/>
            </a:pPr>
            <a:endParaRPr/>
          </a:p>
          <a:p>
            <a:pPr marL="0" lvl="0" indent="0" algn="l" rtl="0">
              <a:spcBef>
                <a:spcPts val="960"/>
              </a:spcBef>
              <a:spcAft>
                <a:spcPts val="0"/>
              </a:spcAft>
              <a:buSzPts val="1656"/>
              <a:buNone/>
            </a:pPr>
            <a:endParaRPr/>
          </a:p>
          <a:p>
            <a:pPr marL="306000" lvl="0" indent="-200844" algn="l" rtl="0">
              <a:spcBef>
                <a:spcPts val="960"/>
              </a:spcBef>
              <a:spcAft>
                <a:spcPts val="0"/>
              </a:spcAft>
              <a:buSzPts val="1656"/>
              <a:buNone/>
            </a:pPr>
            <a:endParaRPr/>
          </a:p>
          <a:p>
            <a:pPr marL="306000" lvl="0" indent="-200844" algn="l" rtl="0">
              <a:spcBef>
                <a:spcPts val="960"/>
              </a:spcBef>
              <a:spcAft>
                <a:spcPts val="0"/>
              </a:spcAft>
              <a:buSzPts val="1656"/>
              <a:buNone/>
            </a:pPr>
            <a:endParaRPr/>
          </a:p>
          <a:p>
            <a:pPr marL="306000" lvl="0" indent="-200844" algn="l" rtl="0">
              <a:spcBef>
                <a:spcPts val="960"/>
              </a:spcBef>
              <a:spcAft>
                <a:spcPts val="0"/>
              </a:spcAft>
              <a:buSzPts val="1656"/>
              <a:buNone/>
            </a:pPr>
            <a:endParaRPr/>
          </a:p>
        </p:txBody>
      </p:sp>
      <p:pic>
        <p:nvPicPr>
          <p:cNvPr id="137" name="Google Shape;137;p4"/>
          <p:cNvPicPr preferRelativeResize="0"/>
          <p:nvPr/>
        </p:nvPicPr>
        <p:blipFill rotWithShape="1">
          <a:blip r:embed="rId3">
            <a:alphaModFix/>
          </a:blip>
          <a:srcRect/>
          <a:stretch/>
        </p:blipFill>
        <p:spPr>
          <a:xfrm>
            <a:off x="4856551" y="1771117"/>
            <a:ext cx="7239564" cy="44704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2"/>
        <p:cNvGrpSpPr/>
        <p:nvPr/>
      </p:nvGrpSpPr>
      <p:grpSpPr>
        <a:xfrm>
          <a:off x="0" y="0"/>
          <a:ext cx="0" cy="0"/>
          <a:chOff x="0" y="0"/>
          <a:chExt cx="0" cy="0"/>
        </a:xfrm>
      </p:grpSpPr>
      <p:sp>
        <p:nvSpPr>
          <p:cNvPr id="143" name="Google Shape;143;p5"/>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sp>
        <p:nvSpPr>
          <p:cNvPr id="144" name="Google Shape;144;p5"/>
          <p:cNvSpPr/>
          <p:nvPr/>
        </p:nvSpPr>
        <p:spPr>
          <a:xfrm>
            <a:off x="490581" y="485678"/>
            <a:ext cx="4174743" cy="5888772"/>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sp>
        <p:nvSpPr>
          <p:cNvPr id="145" name="Google Shape;145;p5"/>
          <p:cNvSpPr txBox="1">
            <a:spLocks noGrp="1"/>
          </p:cNvSpPr>
          <p:nvPr>
            <p:ph type="title"/>
          </p:nvPr>
        </p:nvSpPr>
        <p:spPr>
          <a:xfrm>
            <a:off x="580103" y="1113764"/>
            <a:ext cx="3648803" cy="4624327"/>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lt1"/>
              </a:buClr>
              <a:buSzPts val="4000"/>
              <a:buFont typeface="Gill Sans"/>
              <a:buNone/>
            </a:pPr>
            <a:r>
              <a:rPr lang="en-US" sz="4000"/>
              <a:t>DATA EXPLORATION</a:t>
            </a:r>
            <a:endParaRPr sz="4000">
              <a:solidFill>
                <a:srgbClr val="FFFFFF"/>
              </a:solidFill>
            </a:endParaRPr>
          </a:p>
        </p:txBody>
      </p:sp>
      <p:sp>
        <p:nvSpPr>
          <p:cNvPr id="146" name="Google Shape;146;p5"/>
          <p:cNvSpPr txBox="1">
            <a:spLocks noGrp="1"/>
          </p:cNvSpPr>
          <p:nvPr>
            <p:ph type="body" idx="1"/>
          </p:nvPr>
        </p:nvSpPr>
        <p:spPr>
          <a:xfrm>
            <a:off x="4813852" y="0"/>
            <a:ext cx="7044943" cy="4941455"/>
          </a:xfrm>
          <a:prstGeom prst="rect">
            <a:avLst/>
          </a:prstGeom>
          <a:noFill/>
          <a:ln>
            <a:noFill/>
          </a:ln>
        </p:spPr>
        <p:txBody>
          <a:bodyPr spcFirstLastPara="1" wrap="square" lIns="91425" tIns="45700" rIns="91425" bIns="45700" anchor="ctr" anchorCtr="0">
            <a:normAutofit/>
          </a:bodyPr>
          <a:lstStyle/>
          <a:p>
            <a:pPr marL="306000" lvl="0" indent="-306000" algn="l" rtl="0">
              <a:spcBef>
                <a:spcPts val="0"/>
              </a:spcBef>
              <a:spcAft>
                <a:spcPts val="0"/>
              </a:spcAft>
              <a:buSzPts val="1656"/>
              <a:buChar char="◼"/>
            </a:pPr>
            <a:r>
              <a:rPr lang="en-US" b="0" i="0">
                <a:solidFill>
                  <a:srgbClr val="0F0F0F"/>
                </a:solidFill>
                <a:latin typeface="Arial"/>
                <a:ea typeface="Arial"/>
                <a:cs typeface="Arial"/>
                <a:sym typeface="Arial"/>
              </a:rPr>
              <a:t>Comparing exit status and factors such credit scores, age, tenure, balance of a credit card, number of products, and estimated salary of the customer.</a:t>
            </a:r>
            <a:endParaRPr/>
          </a:p>
          <a:p>
            <a:pPr marL="285750" lvl="0" indent="-180594" algn="l" rtl="0">
              <a:spcBef>
                <a:spcPts val="960"/>
              </a:spcBef>
              <a:spcAft>
                <a:spcPts val="0"/>
              </a:spcAft>
              <a:buSzPts val="1656"/>
              <a:buFont typeface="Noto Sans Symbols"/>
              <a:buNone/>
            </a:pPr>
            <a:endParaRPr/>
          </a:p>
          <a:p>
            <a:pPr marL="285750" lvl="0" indent="-180594" algn="l" rtl="0">
              <a:spcBef>
                <a:spcPts val="960"/>
              </a:spcBef>
              <a:spcAft>
                <a:spcPts val="0"/>
              </a:spcAft>
              <a:buSzPts val="1656"/>
              <a:buFont typeface="Noto Sans Symbols"/>
              <a:buNone/>
            </a:pPr>
            <a:endParaRPr/>
          </a:p>
          <a:p>
            <a:pPr marL="0" lvl="0" indent="0" algn="l" rtl="0">
              <a:spcBef>
                <a:spcPts val="960"/>
              </a:spcBef>
              <a:spcAft>
                <a:spcPts val="0"/>
              </a:spcAft>
              <a:buSzPts val="1656"/>
              <a:buNone/>
            </a:pPr>
            <a:endParaRPr/>
          </a:p>
          <a:p>
            <a:pPr marL="0" lvl="0" indent="0" algn="l" rtl="0">
              <a:spcBef>
                <a:spcPts val="960"/>
              </a:spcBef>
              <a:spcAft>
                <a:spcPts val="0"/>
              </a:spcAft>
              <a:buSzPts val="1656"/>
              <a:buNone/>
            </a:pPr>
            <a:endParaRPr/>
          </a:p>
          <a:p>
            <a:pPr marL="306000" lvl="0" indent="-200844" algn="l" rtl="0">
              <a:spcBef>
                <a:spcPts val="960"/>
              </a:spcBef>
              <a:spcAft>
                <a:spcPts val="0"/>
              </a:spcAft>
              <a:buSzPts val="1656"/>
              <a:buNone/>
            </a:pPr>
            <a:endParaRPr/>
          </a:p>
          <a:p>
            <a:pPr marL="0" lvl="0" indent="0" algn="l" rtl="0">
              <a:spcBef>
                <a:spcPts val="960"/>
              </a:spcBef>
              <a:spcAft>
                <a:spcPts val="0"/>
              </a:spcAft>
              <a:buSzPts val="1656"/>
              <a:buNone/>
            </a:pPr>
            <a:endParaRPr/>
          </a:p>
          <a:p>
            <a:pPr marL="0" lvl="0" indent="0" algn="l" rtl="0">
              <a:spcBef>
                <a:spcPts val="960"/>
              </a:spcBef>
              <a:spcAft>
                <a:spcPts val="0"/>
              </a:spcAft>
              <a:buSzPts val="1656"/>
              <a:buNone/>
            </a:pPr>
            <a:endParaRPr/>
          </a:p>
        </p:txBody>
      </p:sp>
      <p:pic>
        <p:nvPicPr>
          <p:cNvPr id="147" name="Google Shape;147;p5"/>
          <p:cNvPicPr preferRelativeResize="0"/>
          <p:nvPr/>
        </p:nvPicPr>
        <p:blipFill rotWithShape="1">
          <a:blip r:embed="rId3">
            <a:alphaModFix/>
          </a:blip>
          <a:srcRect/>
          <a:stretch/>
        </p:blipFill>
        <p:spPr>
          <a:xfrm>
            <a:off x="5279923" y="1434234"/>
            <a:ext cx="6567820" cy="3526219"/>
          </a:xfrm>
          <a:prstGeom prst="rect">
            <a:avLst/>
          </a:prstGeom>
          <a:noFill/>
          <a:ln>
            <a:noFill/>
          </a:ln>
        </p:spPr>
      </p:pic>
      <p:pic>
        <p:nvPicPr>
          <p:cNvPr id="148" name="Google Shape;148;p5"/>
          <p:cNvPicPr preferRelativeResize="0"/>
          <p:nvPr/>
        </p:nvPicPr>
        <p:blipFill rotWithShape="1">
          <a:blip r:embed="rId4">
            <a:alphaModFix/>
          </a:blip>
          <a:srcRect/>
          <a:stretch/>
        </p:blipFill>
        <p:spPr>
          <a:xfrm>
            <a:off x="5328255" y="4960453"/>
            <a:ext cx="6643536" cy="178864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53"/>
        <p:cNvGrpSpPr/>
        <p:nvPr/>
      </p:nvGrpSpPr>
      <p:grpSpPr>
        <a:xfrm>
          <a:off x="0" y="0"/>
          <a:ext cx="0" cy="0"/>
          <a:chOff x="0" y="0"/>
          <a:chExt cx="0" cy="0"/>
        </a:xfrm>
      </p:grpSpPr>
      <p:sp>
        <p:nvSpPr>
          <p:cNvPr id="154" name="Google Shape;154;p6"/>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sp>
        <p:nvSpPr>
          <p:cNvPr id="155" name="Google Shape;155;p6"/>
          <p:cNvSpPr/>
          <p:nvPr/>
        </p:nvSpPr>
        <p:spPr>
          <a:xfrm>
            <a:off x="490581" y="485678"/>
            <a:ext cx="4174743" cy="5888772"/>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sp>
        <p:nvSpPr>
          <p:cNvPr id="156" name="Google Shape;156;p6"/>
          <p:cNvSpPr txBox="1">
            <a:spLocks noGrp="1"/>
          </p:cNvSpPr>
          <p:nvPr>
            <p:ph type="title"/>
          </p:nvPr>
        </p:nvSpPr>
        <p:spPr>
          <a:xfrm>
            <a:off x="589935" y="1113764"/>
            <a:ext cx="3638971" cy="4624327"/>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chemeClr val="lt1"/>
              </a:buClr>
              <a:buSzPts val="4000"/>
              <a:buFont typeface="Gill Sans"/>
              <a:buNone/>
            </a:pPr>
            <a:r>
              <a:rPr lang="en-US" sz="4000"/>
              <a:t>DATA EXPLORATION</a:t>
            </a:r>
            <a:endParaRPr sz="4000">
              <a:solidFill>
                <a:srgbClr val="FFFFFF"/>
              </a:solidFill>
            </a:endParaRPr>
          </a:p>
        </p:txBody>
      </p:sp>
      <p:sp>
        <p:nvSpPr>
          <p:cNvPr id="157" name="Google Shape;157;p6"/>
          <p:cNvSpPr txBox="1">
            <a:spLocks noGrp="1"/>
          </p:cNvSpPr>
          <p:nvPr>
            <p:ph type="body" idx="1"/>
          </p:nvPr>
        </p:nvSpPr>
        <p:spPr>
          <a:xfrm>
            <a:off x="5079323" y="485678"/>
            <a:ext cx="7044943" cy="4115820"/>
          </a:xfrm>
          <a:prstGeom prst="rect">
            <a:avLst/>
          </a:prstGeom>
          <a:noFill/>
          <a:ln>
            <a:noFill/>
          </a:ln>
        </p:spPr>
        <p:txBody>
          <a:bodyPr spcFirstLastPara="1" wrap="square" lIns="91425" tIns="45700" rIns="91425" bIns="45700" anchor="ctr" anchorCtr="0">
            <a:normAutofit/>
          </a:bodyPr>
          <a:lstStyle/>
          <a:p>
            <a:pPr marL="306000" lvl="0" indent="-306000" algn="l" rtl="0">
              <a:spcBef>
                <a:spcPts val="0"/>
              </a:spcBef>
              <a:spcAft>
                <a:spcPts val="0"/>
              </a:spcAft>
              <a:buSzPts val="1656"/>
              <a:buChar char="◼"/>
            </a:pPr>
            <a:r>
              <a:rPr lang="en-US"/>
              <a:t>Correlation matrix of the Variables.</a:t>
            </a:r>
            <a:endParaRPr/>
          </a:p>
          <a:p>
            <a:pPr marL="285750" lvl="0" indent="-180594" algn="l" rtl="0">
              <a:spcBef>
                <a:spcPts val="960"/>
              </a:spcBef>
              <a:spcAft>
                <a:spcPts val="0"/>
              </a:spcAft>
              <a:buSzPts val="1656"/>
              <a:buFont typeface="Noto Sans Symbols"/>
              <a:buNone/>
            </a:pPr>
            <a:endParaRPr/>
          </a:p>
          <a:p>
            <a:pPr marL="285750" lvl="0" indent="-180594" algn="l" rtl="0">
              <a:spcBef>
                <a:spcPts val="960"/>
              </a:spcBef>
              <a:spcAft>
                <a:spcPts val="0"/>
              </a:spcAft>
              <a:buSzPts val="1656"/>
              <a:buFont typeface="Noto Sans Symbols"/>
              <a:buNone/>
            </a:pPr>
            <a:endParaRPr/>
          </a:p>
          <a:p>
            <a:pPr marL="285750" lvl="0" indent="-180594" algn="l" rtl="0">
              <a:spcBef>
                <a:spcPts val="960"/>
              </a:spcBef>
              <a:spcAft>
                <a:spcPts val="0"/>
              </a:spcAft>
              <a:buSzPts val="1656"/>
              <a:buFont typeface="Noto Sans Symbols"/>
              <a:buNone/>
            </a:pPr>
            <a:endParaRPr/>
          </a:p>
          <a:p>
            <a:pPr marL="0" lvl="0" indent="0" algn="l" rtl="0">
              <a:spcBef>
                <a:spcPts val="960"/>
              </a:spcBef>
              <a:spcAft>
                <a:spcPts val="0"/>
              </a:spcAft>
              <a:buSzPts val="1656"/>
              <a:buNone/>
            </a:pPr>
            <a:endParaRPr/>
          </a:p>
          <a:p>
            <a:pPr marL="0" lvl="0" indent="0" algn="l" rtl="0">
              <a:spcBef>
                <a:spcPts val="960"/>
              </a:spcBef>
              <a:spcAft>
                <a:spcPts val="0"/>
              </a:spcAft>
              <a:buSzPts val="1656"/>
              <a:buNone/>
            </a:pPr>
            <a:endParaRPr/>
          </a:p>
          <a:p>
            <a:pPr marL="306000" lvl="0" indent="-200844" algn="l" rtl="0">
              <a:spcBef>
                <a:spcPts val="960"/>
              </a:spcBef>
              <a:spcAft>
                <a:spcPts val="0"/>
              </a:spcAft>
              <a:buSzPts val="1656"/>
              <a:buNone/>
            </a:pPr>
            <a:endParaRPr/>
          </a:p>
          <a:p>
            <a:pPr marL="0" lvl="0" indent="0" algn="l" rtl="0">
              <a:spcBef>
                <a:spcPts val="960"/>
              </a:spcBef>
              <a:spcAft>
                <a:spcPts val="0"/>
              </a:spcAft>
              <a:buSzPts val="1656"/>
              <a:buNone/>
            </a:pPr>
            <a:endParaRPr/>
          </a:p>
          <a:p>
            <a:pPr marL="0" lvl="0" indent="0" algn="l" rtl="0">
              <a:spcBef>
                <a:spcPts val="960"/>
              </a:spcBef>
              <a:spcAft>
                <a:spcPts val="0"/>
              </a:spcAft>
              <a:buSzPts val="1656"/>
              <a:buNone/>
            </a:pPr>
            <a:endParaRPr/>
          </a:p>
        </p:txBody>
      </p:sp>
      <p:pic>
        <p:nvPicPr>
          <p:cNvPr id="158" name="Google Shape;158;p6"/>
          <p:cNvPicPr preferRelativeResize="0"/>
          <p:nvPr/>
        </p:nvPicPr>
        <p:blipFill rotWithShape="1">
          <a:blip r:embed="rId3">
            <a:alphaModFix/>
          </a:blip>
          <a:srcRect/>
          <a:stretch/>
        </p:blipFill>
        <p:spPr>
          <a:xfrm>
            <a:off x="5276215" y="1113769"/>
            <a:ext cx="5838825" cy="505688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62"/>
        <p:cNvGrpSpPr/>
        <p:nvPr/>
      </p:nvGrpSpPr>
      <p:grpSpPr>
        <a:xfrm>
          <a:off x="0" y="0"/>
          <a:ext cx="0" cy="0"/>
          <a:chOff x="0" y="0"/>
          <a:chExt cx="0" cy="0"/>
        </a:xfrm>
      </p:grpSpPr>
      <p:sp>
        <p:nvSpPr>
          <p:cNvPr id="163" name="Google Shape;163;p7"/>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sp>
        <p:nvSpPr>
          <p:cNvPr id="164" name="Google Shape;164;p7"/>
          <p:cNvSpPr/>
          <p:nvPr/>
        </p:nvSpPr>
        <p:spPr>
          <a:xfrm>
            <a:off x="490581" y="485678"/>
            <a:ext cx="4174743" cy="5888772"/>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sp>
        <p:nvSpPr>
          <p:cNvPr id="165" name="Google Shape;165;p7"/>
          <p:cNvSpPr txBox="1">
            <a:spLocks noGrp="1"/>
          </p:cNvSpPr>
          <p:nvPr>
            <p:ph type="title"/>
          </p:nvPr>
        </p:nvSpPr>
        <p:spPr>
          <a:xfrm>
            <a:off x="550333" y="1113764"/>
            <a:ext cx="3678573" cy="4624327"/>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rgbClr val="FFFFFF"/>
              </a:buClr>
              <a:buSzPts val="4000"/>
              <a:buFont typeface="Gill Sans"/>
              <a:buNone/>
            </a:pPr>
            <a:r>
              <a:rPr lang="en-US" sz="4000">
                <a:solidFill>
                  <a:srgbClr val="FFFFFF"/>
                </a:solidFill>
              </a:rPr>
              <a:t>DATA PREPARATION</a:t>
            </a:r>
            <a:endParaRPr/>
          </a:p>
        </p:txBody>
      </p:sp>
      <p:sp>
        <p:nvSpPr>
          <p:cNvPr id="166" name="Google Shape;166;p7"/>
          <p:cNvSpPr txBox="1">
            <a:spLocks noGrp="1"/>
          </p:cNvSpPr>
          <p:nvPr>
            <p:ph type="body" idx="1"/>
          </p:nvPr>
        </p:nvSpPr>
        <p:spPr>
          <a:xfrm>
            <a:off x="5155905" y="1113764"/>
            <a:ext cx="6108179" cy="4624327"/>
          </a:xfrm>
          <a:prstGeom prst="rect">
            <a:avLst/>
          </a:prstGeom>
          <a:noFill/>
          <a:ln>
            <a:noFill/>
          </a:ln>
        </p:spPr>
        <p:txBody>
          <a:bodyPr spcFirstLastPara="1" wrap="square" lIns="91425" tIns="45700" rIns="91425" bIns="45700" anchor="ctr" anchorCtr="0">
            <a:normAutofit/>
          </a:bodyPr>
          <a:lstStyle/>
          <a:p>
            <a:pPr marL="306000" lvl="0" indent="-200844" algn="l" rtl="0">
              <a:spcBef>
                <a:spcPts val="0"/>
              </a:spcBef>
              <a:spcAft>
                <a:spcPts val="0"/>
              </a:spcAft>
              <a:buSzPts val="1656"/>
              <a:buNone/>
            </a:pPr>
            <a:endParaRPr/>
          </a:p>
          <a:p>
            <a:pPr marL="306000" lvl="0" indent="-306000" algn="l" rtl="0">
              <a:spcBef>
                <a:spcPts val="960"/>
              </a:spcBef>
              <a:spcAft>
                <a:spcPts val="0"/>
              </a:spcAft>
              <a:buSzPts val="1656"/>
              <a:buChar char="◼"/>
            </a:pPr>
            <a:r>
              <a:rPr lang="en-US"/>
              <a:t>Dropped Customer id and row number id columns</a:t>
            </a:r>
            <a:endParaRPr/>
          </a:p>
          <a:p>
            <a:pPr marL="306000" lvl="0" indent="-306000" algn="l" rtl="0">
              <a:spcBef>
                <a:spcPts val="960"/>
              </a:spcBef>
              <a:spcAft>
                <a:spcPts val="0"/>
              </a:spcAft>
              <a:buSzPts val="1656"/>
              <a:buChar char="◼"/>
            </a:pPr>
            <a:r>
              <a:rPr lang="en-US"/>
              <a:t>One hot Encoding for categorical attributes (geography and gender)</a:t>
            </a:r>
            <a:endParaRPr/>
          </a:p>
          <a:p>
            <a:pPr marL="306000" lvl="0" indent="-200844" algn="l" rtl="0">
              <a:spcBef>
                <a:spcPts val="960"/>
              </a:spcBef>
              <a:spcAft>
                <a:spcPts val="0"/>
              </a:spcAft>
              <a:buSzPts val="1656"/>
              <a:buNone/>
            </a:pPr>
            <a:endParaRPr/>
          </a:p>
          <a:p>
            <a:pPr marL="306000" lvl="0" indent="-200844" algn="l" rtl="0">
              <a:spcBef>
                <a:spcPts val="960"/>
              </a:spcBef>
              <a:spcAft>
                <a:spcPts val="0"/>
              </a:spcAft>
              <a:buSzPts val="1656"/>
              <a:buNone/>
            </a:pPr>
            <a:endParaRPr/>
          </a:p>
          <a:p>
            <a:pPr marL="306000" lvl="0" indent="-200844" algn="l" rtl="0">
              <a:spcBef>
                <a:spcPts val="960"/>
              </a:spcBef>
              <a:spcAft>
                <a:spcPts val="0"/>
              </a:spcAft>
              <a:buSzPts val="1656"/>
              <a:buNone/>
            </a:pPr>
            <a:endParaRPr/>
          </a:p>
          <a:p>
            <a:pPr marL="306000" lvl="0" indent="-200844" algn="l" rtl="0">
              <a:spcBef>
                <a:spcPts val="960"/>
              </a:spcBef>
              <a:spcAft>
                <a:spcPts val="0"/>
              </a:spcAft>
              <a:buSzPts val="1656"/>
              <a:buNone/>
            </a:pPr>
            <a:endParaRPr/>
          </a:p>
          <a:p>
            <a:pPr marL="306000" lvl="0" indent="-200844" algn="l" rtl="0">
              <a:spcBef>
                <a:spcPts val="960"/>
              </a:spcBef>
              <a:spcAft>
                <a:spcPts val="0"/>
              </a:spcAft>
              <a:buSzPts val="1656"/>
              <a:buNone/>
            </a:pPr>
            <a:endParaRPr/>
          </a:p>
          <a:p>
            <a:pPr marL="306000" lvl="0" indent="-200844" algn="l" rtl="0">
              <a:spcBef>
                <a:spcPts val="960"/>
              </a:spcBef>
              <a:spcAft>
                <a:spcPts val="0"/>
              </a:spcAft>
              <a:buSzPts val="1656"/>
              <a:buNone/>
            </a:pPr>
            <a:endParaRPr/>
          </a:p>
          <a:p>
            <a:pPr marL="306000" lvl="0" indent="-200844" algn="l" rtl="0">
              <a:spcBef>
                <a:spcPts val="960"/>
              </a:spcBef>
              <a:spcAft>
                <a:spcPts val="0"/>
              </a:spcAft>
              <a:buSzPts val="1656"/>
              <a:buNone/>
            </a:pPr>
            <a:endParaRPr/>
          </a:p>
          <a:p>
            <a:pPr marL="306000" lvl="0" indent="-200844" algn="l" rtl="0">
              <a:spcBef>
                <a:spcPts val="960"/>
              </a:spcBef>
              <a:spcAft>
                <a:spcPts val="0"/>
              </a:spcAft>
              <a:buSzPts val="1656"/>
              <a:buNone/>
            </a:pPr>
            <a:endParaRPr/>
          </a:p>
        </p:txBody>
      </p:sp>
      <p:pic>
        <p:nvPicPr>
          <p:cNvPr id="167" name="Google Shape;167;p7" descr="Top 5 Customer Churn Prediction Models in Machine Learning"/>
          <p:cNvPicPr preferRelativeResize="0"/>
          <p:nvPr/>
        </p:nvPicPr>
        <p:blipFill rotWithShape="1">
          <a:blip r:embed="rId3">
            <a:alphaModFix/>
          </a:blip>
          <a:srcRect b="9714"/>
          <a:stretch/>
        </p:blipFill>
        <p:spPr>
          <a:xfrm>
            <a:off x="5548233" y="3105022"/>
            <a:ext cx="5323522" cy="2882823"/>
          </a:xfrm>
          <a:prstGeom prst="round2DiagRect">
            <a:avLst>
              <a:gd name="adj1" fmla="val 16667"/>
              <a:gd name="adj2" fmla="val 0"/>
            </a:avLst>
          </a:prstGeom>
          <a:noFill/>
          <a:ln w="88900" cap="sq" cmpd="sng">
            <a:solidFill>
              <a:srgbClr val="FFFFFF"/>
            </a:solidFill>
            <a:prstDash val="solid"/>
            <a:miter lim="800000"/>
            <a:headEnd type="none" w="sm" len="sm"/>
            <a:tailEnd type="none" w="sm" len="sm"/>
          </a:ln>
          <a:effectLst>
            <a:outerShdw blurRad="254000" algn="tl" rotWithShape="0">
              <a:srgbClr val="000000">
                <a:alpha val="42745"/>
              </a:srgbClr>
            </a:outerShdw>
          </a:effec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71"/>
        <p:cNvGrpSpPr/>
        <p:nvPr/>
      </p:nvGrpSpPr>
      <p:grpSpPr>
        <a:xfrm>
          <a:off x="0" y="0"/>
          <a:ext cx="0" cy="0"/>
          <a:chOff x="0" y="0"/>
          <a:chExt cx="0" cy="0"/>
        </a:xfrm>
      </p:grpSpPr>
      <p:sp>
        <p:nvSpPr>
          <p:cNvPr id="172" name="Google Shape;172;p8"/>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sp>
        <p:nvSpPr>
          <p:cNvPr id="173" name="Google Shape;173;p8"/>
          <p:cNvSpPr/>
          <p:nvPr/>
        </p:nvSpPr>
        <p:spPr>
          <a:xfrm>
            <a:off x="490581" y="485678"/>
            <a:ext cx="4174743" cy="5888772"/>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sp>
        <p:nvSpPr>
          <p:cNvPr id="174" name="Google Shape;174;p8"/>
          <p:cNvSpPr txBox="1">
            <a:spLocks noGrp="1"/>
          </p:cNvSpPr>
          <p:nvPr>
            <p:ph type="title"/>
          </p:nvPr>
        </p:nvSpPr>
        <p:spPr>
          <a:xfrm>
            <a:off x="688739" y="1886774"/>
            <a:ext cx="3619305" cy="2174580"/>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rgbClr val="FFFFFF"/>
              </a:buClr>
              <a:buSzPts val="4000"/>
              <a:buFont typeface="Gill Sans"/>
              <a:buNone/>
            </a:pPr>
            <a:r>
              <a:rPr lang="en-US" sz="4000">
                <a:solidFill>
                  <a:srgbClr val="FFFFFF"/>
                </a:solidFill>
              </a:rPr>
              <a:t>MACHINE LEARNING</a:t>
            </a:r>
            <a:br>
              <a:rPr lang="en-US" sz="4000">
                <a:solidFill>
                  <a:srgbClr val="FFFFFF"/>
                </a:solidFill>
              </a:rPr>
            </a:br>
            <a:r>
              <a:rPr lang="en-US" sz="4000">
                <a:solidFill>
                  <a:srgbClr val="FFFFFF"/>
                </a:solidFill>
              </a:rPr>
              <a:t>ALGORITHMS</a:t>
            </a:r>
            <a:endParaRPr/>
          </a:p>
        </p:txBody>
      </p:sp>
      <p:sp>
        <p:nvSpPr>
          <p:cNvPr id="175" name="Google Shape;175;p8"/>
          <p:cNvSpPr txBox="1">
            <a:spLocks noGrp="1"/>
          </p:cNvSpPr>
          <p:nvPr>
            <p:ph type="body" idx="1"/>
          </p:nvPr>
        </p:nvSpPr>
        <p:spPr>
          <a:xfrm>
            <a:off x="5223638" y="485678"/>
            <a:ext cx="6108179" cy="6052774"/>
          </a:xfrm>
          <a:prstGeom prst="rect">
            <a:avLst/>
          </a:prstGeom>
          <a:noFill/>
          <a:ln>
            <a:noFill/>
          </a:ln>
        </p:spPr>
        <p:txBody>
          <a:bodyPr spcFirstLastPara="1" wrap="square" lIns="91425" tIns="45700" rIns="91425" bIns="45700" anchor="ctr" anchorCtr="0">
            <a:normAutofit/>
          </a:bodyPr>
          <a:lstStyle/>
          <a:p>
            <a:pPr marL="306000" lvl="0" indent="-306000" algn="just" rtl="0">
              <a:spcBef>
                <a:spcPts val="0"/>
              </a:spcBef>
              <a:spcAft>
                <a:spcPts val="0"/>
              </a:spcAft>
              <a:buSzPts val="1656"/>
              <a:buChar char="◼"/>
            </a:pPr>
            <a:r>
              <a:rPr lang="en-US" b="0" i="0" dirty="0"/>
              <a:t>In addressing the critical nature of our problem,</a:t>
            </a:r>
            <a:r>
              <a:rPr lang="en-US" dirty="0"/>
              <a:t> we'll check different machine learning algorithms for optimal performance, comparing their accuracy and ROC AUC (</a:t>
            </a:r>
            <a:r>
              <a:rPr lang="en-US" b="0" i="0" dirty="0">
                <a:solidFill>
                  <a:srgbClr val="374151"/>
                </a:solidFill>
                <a:effectLst/>
                <a:latin typeface="Söhne"/>
              </a:rPr>
              <a:t>Receiver Operating Characteristic Area Under the Curve) </a:t>
            </a:r>
            <a:r>
              <a:rPr lang="en-US" dirty="0"/>
              <a:t>metrics.</a:t>
            </a:r>
          </a:p>
          <a:p>
            <a:pPr marL="306000" indent="-306000" algn="just">
              <a:spcBef>
                <a:spcPts val="0"/>
              </a:spcBef>
            </a:pPr>
            <a:r>
              <a:rPr lang="en-US" dirty="0"/>
              <a:t>We compared Accuracy and ROC AUC metrics because </a:t>
            </a:r>
            <a:r>
              <a:rPr lang="en-US" dirty="0">
                <a:solidFill>
                  <a:srgbClr val="FF6600"/>
                </a:solidFill>
              </a:rPr>
              <a:t>accuracy</a:t>
            </a:r>
            <a:r>
              <a:rPr lang="en-US" dirty="0"/>
              <a:t> gives an overall performance indication, while </a:t>
            </a:r>
            <a:r>
              <a:rPr lang="en-US" dirty="0">
                <a:solidFill>
                  <a:srgbClr val="FF6600"/>
                </a:solidFill>
              </a:rPr>
              <a:t>ROC  AUC </a:t>
            </a:r>
            <a:r>
              <a:rPr lang="en-US" dirty="0"/>
              <a:t>provides insights into a model's discriminatory power, particularly in scenarios with imbalanced classes. Both metrics together offer a more thorough understanding of a classification model's strengths and weaknesses.</a:t>
            </a:r>
            <a:endParaRPr dirty="0"/>
          </a:p>
          <a:p>
            <a:pPr marL="306000" lvl="0" indent="-306000" algn="l" rtl="0">
              <a:spcBef>
                <a:spcPts val="960"/>
              </a:spcBef>
              <a:spcAft>
                <a:spcPts val="0"/>
              </a:spcAft>
              <a:buSzPts val="1656"/>
              <a:buChar char="◼"/>
            </a:pPr>
            <a:r>
              <a:rPr lang="en-US" dirty="0"/>
              <a:t>Since our task involves classification, the selected algorithms for consideration are:</a:t>
            </a:r>
            <a:endParaRPr dirty="0"/>
          </a:p>
          <a:p>
            <a:pPr marL="306000" lvl="0" indent="-200844" algn="l" rtl="0">
              <a:spcBef>
                <a:spcPts val="960"/>
              </a:spcBef>
              <a:spcAft>
                <a:spcPts val="0"/>
              </a:spcAft>
              <a:buSzPts val="1656"/>
              <a:buNone/>
            </a:pPr>
            <a:endParaRPr dirty="0"/>
          </a:p>
          <a:p>
            <a:pPr marL="306000" lvl="0" indent="-306000" algn="l" rtl="0">
              <a:spcBef>
                <a:spcPts val="960"/>
              </a:spcBef>
              <a:spcAft>
                <a:spcPts val="0"/>
              </a:spcAft>
              <a:buSzPts val="1656"/>
              <a:buChar char="◼"/>
            </a:pPr>
            <a:r>
              <a:rPr lang="en-US" b="0" i="0" dirty="0"/>
              <a:t>K-Nearest Neighbor (KNN)</a:t>
            </a:r>
            <a:endParaRPr dirty="0"/>
          </a:p>
          <a:p>
            <a:pPr marL="306000" lvl="0" indent="-306000" algn="l" rtl="0">
              <a:spcBef>
                <a:spcPts val="960"/>
              </a:spcBef>
              <a:spcAft>
                <a:spcPts val="0"/>
              </a:spcAft>
              <a:buSzPts val="1656"/>
              <a:buChar char="◼"/>
            </a:pPr>
            <a:r>
              <a:rPr lang="en-US" b="0" i="0" dirty="0"/>
              <a:t>Logistic Regression (LR)</a:t>
            </a:r>
            <a:endParaRPr dirty="0"/>
          </a:p>
          <a:p>
            <a:pPr marL="306000" lvl="0" indent="-306000" algn="l" rtl="0">
              <a:spcBef>
                <a:spcPts val="960"/>
              </a:spcBef>
              <a:spcAft>
                <a:spcPts val="0"/>
              </a:spcAft>
              <a:buSzPts val="1656"/>
              <a:buChar char="◼"/>
            </a:pPr>
            <a:r>
              <a:rPr lang="en-US" b="0" i="0" dirty="0"/>
              <a:t>Gradient Boosting (GB)</a:t>
            </a:r>
            <a:endParaRPr dirty="0"/>
          </a:p>
          <a:p>
            <a:pPr marL="306000" lvl="0" indent="-306000" algn="l" rtl="0">
              <a:spcBef>
                <a:spcPts val="960"/>
              </a:spcBef>
              <a:spcAft>
                <a:spcPts val="0"/>
              </a:spcAft>
              <a:buSzPts val="1656"/>
              <a:buChar char="◼"/>
            </a:pPr>
            <a:r>
              <a:rPr lang="en-US" b="0" i="0" dirty="0" err="1"/>
              <a:t>RandomForest</a:t>
            </a:r>
            <a:r>
              <a:rPr lang="en-US" b="0" i="0" dirty="0"/>
              <a:t> (RF)</a:t>
            </a:r>
            <a:endParaRPr dirty="0"/>
          </a:p>
          <a:p>
            <a:pPr marL="306000" lvl="0" indent="-200844" algn="l" rtl="0">
              <a:spcBef>
                <a:spcPts val="960"/>
              </a:spcBef>
              <a:spcAft>
                <a:spcPts val="0"/>
              </a:spcAft>
              <a:buSzPts val="1656"/>
              <a:buNone/>
            </a:pPr>
            <a:endParaRPr dirty="0"/>
          </a:p>
        </p:txBody>
      </p:sp>
      <p:pic>
        <p:nvPicPr>
          <p:cNvPr id="176" name="Google Shape;176;p8" descr="Machine Learning Algorithms for Beginners with Popular Python Codes"/>
          <p:cNvPicPr preferRelativeResize="0"/>
          <p:nvPr/>
        </p:nvPicPr>
        <p:blipFill rotWithShape="1">
          <a:blip r:embed="rId3">
            <a:alphaModFix amt="70000"/>
          </a:blip>
          <a:srcRect/>
          <a:stretch/>
        </p:blipFill>
        <p:spPr>
          <a:xfrm>
            <a:off x="8385012" y="3775254"/>
            <a:ext cx="3505119" cy="2962828"/>
          </a:xfrm>
          <a:prstGeom prst="ellipse">
            <a:avLst/>
          </a:prstGeom>
          <a:ln>
            <a:noFill/>
          </a:ln>
          <a:effectLst>
            <a:softEdge rad="112500"/>
          </a:effec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81"/>
        <p:cNvGrpSpPr/>
        <p:nvPr/>
      </p:nvGrpSpPr>
      <p:grpSpPr>
        <a:xfrm>
          <a:off x="0" y="0"/>
          <a:ext cx="0" cy="0"/>
          <a:chOff x="0" y="0"/>
          <a:chExt cx="0" cy="0"/>
        </a:xfrm>
      </p:grpSpPr>
      <p:sp>
        <p:nvSpPr>
          <p:cNvPr id="182" name="Google Shape;182;p9"/>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sp>
        <p:nvSpPr>
          <p:cNvPr id="183" name="Google Shape;183;p9"/>
          <p:cNvSpPr/>
          <p:nvPr/>
        </p:nvSpPr>
        <p:spPr>
          <a:xfrm>
            <a:off x="490581" y="485678"/>
            <a:ext cx="4174743" cy="5888772"/>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Gill Sans"/>
              <a:ea typeface="Gill Sans"/>
              <a:cs typeface="Gill Sans"/>
              <a:sym typeface="Gill Sans"/>
            </a:endParaRPr>
          </a:p>
        </p:txBody>
      </p:sp>
      <p:sp>
        <p:nvSpPr>
          <p:cNvPr id="184" name="Google Shape;184;p9"/>
          <p:cNvSpPr txBox="1">
            <a:spLocks noGrp="1"/>
          </p:cNvSpPr>
          <p:nvPr>
            <p:ph type="title"/>
          </p:nvPr>
        </p:nvSpPr>
        <p:spPr>
          <a:xfrm>
            <a:off x="648930" y="1113764"/>
            <a:ext cx="3579976" cy="4624327"/>
          </a:xfrm>
          <a:prstGeom prst="rect">
            <a:avLst/>
          </a:prstGeom>
          <a:noFill/>
          <a:ln>
            <a:noFill/>
          </a:ln>
        </p:spPr>
        <p:txBody>
          <a:bodyPr spcFirstLastPara="1" wrap="square" lIns="91425" tIns="45700" rIns="91425" bIns="45700" anchor="ctr" anchorCtr="0">
            <a:normAutofit/>
          </a:bodyPr>
          <a:lstStyle/>
          <a:p>
            <a:pPr marL="0" lvl="0" indent="0" algn="l" rtl="0">
              <a:spcBef>
                <a:spcPts val="0"/>
              </a:spcBef>
              <a:spcAft>
                <a:spcPts val="0"/>
              </a:spcAft>
              <a:buClr>
                <a:srgbClr val="FFFFFF"/>
              </a:buClr>
              <a:buSzPts val="4000"/>
              <a:buFont typeface="Gill Sans"/>
              <a:buNone/>
            </a:pPr>
            <a:r>
              <a:rPr lang="en-US" sz="4000">
                <a:solidFill>
                  <a:srgbClr val="FFFFFF"/>
                </a:solidFill>
              </a:rPr>
              <a:t>SIMPLE MODELS</a:t>
            </a:r>
            <a:endParaRPr/>
          </a:p>
        </p:txBody>
      </p:sp>
      <p:sp>
        <p:nvSpPr>
          <p:cNvPr id="185" name="Google Shape;185;p9"/>
          <p:cNvSpPr txBox="1">
            <a:spLocks noGrp="1"/>
          </p:cNvSpPr>
          <p:nvPr>
            <p:ph type="body" idx="1"/>
          </p:nvPr>
        </p:nvSpPr>
        <p:spPr>
          <a:xfrm>
            <a:off x="5155905" y="488398"/>
            <a:ext cx="6108179" cy="4339242"/>
          </a:xfrm>
          <a:prstGeom prst="rect">
            <a:avLst/>
          </a:prstGeom>
          <a:noFill/>
          <a:ln>
            <a:noFill/>
          </a:ln>
        </p:spPr>
        <p:txBody>
          <a:bodyPr spcFirstLastPara="1" wrap="square" lIns="91425" tIns="45700" rIns="91425" bIns="45700" anchor="ctr" anchorCtr="0">
            <a:normAutofit/>
          </a:bodyPr>
          <a:lstStyle/>
          <a:p>
            <a:pPr marL="306000" lvl="0" indent="-306000" algn="l" rtl="0">
              <a:spcBef>
                <a:spcPts val="960"/>
              </a:spcBef>
              <a:spcAft>
                <a:spcPts val="0"/>
              </a:spcAft>
              <a:buSzPts val="1656"/>
              <a:buChar char="◼"/>
            </a:pPr>
            <a:r>
              <a:rPr lang="en-US" dirty="0"/>
              <a:t>Based on the accuracy and ROC AUC metrics, the Gradient Boosting and Random Forest models appear to be the most effective for this classification task.</a:t>
            </a:r>
            <a:endParaRPr dirty="0"/>
          </a:p>
          <a:p>
            <a:pPr marL="306000" lvl="0" indent="-200844" algn="l" rtl="0">
              <a:spcBef>
                <a:spcPts val="960"/>
              </a:spcBef>
              <a:spcAft>
                <a:spcPts val="0"/>
              </a:spcAft>
              <a:buSzPts val="1656"/>
              <a:buNone/>
            </a:pPr>
            <a:endParaRPr dirty="0"/>
          </a:p>
          <a:p>
            <a:pPr marL="306000" lvl="0" indent="-200844" algn="l" rtl="0">
              <a:spcBef>
                <a:spcPts val="960"/>
              </a:spcBef>
              <a:spcAft>
                <a:spcPts val="0"/>
              </a:spcAft>
              <a:buSzPts val="1656"/>
              <a:buNone/>
            </a:pPr>
            <a:endParaRPr dirty="0"/>
          </a:p>
          <a:p>
            <a:pPr marL="306000" lvl="0" indent="-200844" algn="l" rtl="0">
              <a:spcBef>
                <a:spcPts val="960"/>
              </a:spcBef>
              <a:spcAft>
                <a:spcPts val="0"/>
              </a:spcAft>
              <a:buSzPts val="1656"/>
              <a:buNone/>
            </a:pPr>
            <a:endParaRPr dirty="0"/>
          </a:p>
          <a:p>
            <a:pPr marL="306000" lvl="0" indent="-200844" algn="l" rtl="0">
              <a:spcBef>
                <a:spcPts val="960"/>
              </a:spcBef>
              <a:spcAft>
                <a:spcPts val="0"/>
              </a:spcAft>
              <a:buSzPts val="1656"/>
              <a:buNone/>
            </a:pPr>
            <a:endParaRPr dirty="0"/>
          </a:p>
          <a:p>
            <a:pPr marL="306000" lvl="0" indent="-200844" algn="l" rtl="0">
              <a:spcBef>
                <a:spcPts val="960"/>
              </a:spcBef>
              <a:spcAft>
                <a:spcPts val="0"/>
              </a:spcAft>
              <a:buSzPts val="1656"/>
              <a:buNone/>
            </a:pPr>
            <a:endParaRPr dirty="0"/>
          </a:p>
          <a:p>
            <a:pPr marL="306000" lvl="0" indent="-200844" algn="l" rtl="0">
              <a:spcBef>
                <a:spcPts val="960"/>
              </a:spcBef>
              <a:spcAft>
                <a:spcPts val="0"/>
              </a:spcAft>
              <a:buSzPts val="1656"/>
              <a:buNone/>
            </a:pPr>
            <a:endParaRPr dirty="0"/>
          </a:p>
          <a:p>
            <a:pPr marL="306000" lvl="0" indent="-200844" algn="l" rtl="0">
              <a:spcBef>
                <a:spcPts val="960"/>
              </a:spcBef>
              <a:spcAft>
                <a:spcPts val="0"/>
              </a:spcAft>
              <a:buSzPts val="1656"/>
              <a:buNone/>
            </a:pPr>
            <a:endParaRPr dirty="0"/>
          </a:p>
        </p:txBody>
      </p:sp>
      <p:pic>
        <p:nvPicPr>
          <p:cNvPr id="186" name="Google Shape;186;p9"/>
          <p:cNvPicPr preferRelativeResize="0"/>
          <p:nvPr/>
        </p:nvPicPr>
        <p:blipFill rotWithShape="1">
          <a:blip r:embed="rId3">
            <a:alphaModFix/>
          </a:blip>
          <a:srcRect/>
          <a:stretch/>
        </p:blipFill>
        <p:spPr>
          <a:xfrm>
            <a:off x="5287860" y="2586213"/>
            <a:ext cx="6067422" cy="1920239"/>
          </a:xfrm>
          <a:prstGeom prst="rect">
            <a:avLst/>
          </a:prstGeom>
          <a:noFill/>
          <a:ln>
            <a:noFill/>
          </a:ln>
        </p:spPr>
      </p:pic>
    </p:spTree>
  </p:cSld>
  <p:clrMapOvr>
    <a:masterClrMapping/>
  </p:clrMapOvr>
</p:sld>
</file>

<file path=ppt/theme/theme1.xml><?xml version="1.0" encoding="utf-8"?>
<a:theme xmlns:a="http://schemas.openxmlformats.org/drawingml/2006/main" name="Dividend">
  <a:themeElements>
    <a:clrScheme name="Dividend">
      <a:dk1>
        <a:srgbClr val="000000"/>
      </a:dk1>
      <a:lt1>
        <a:srgbClr val="FFFFFF"/>
      </a:lt1>
      <a:dk2>
        <a:srgbClr val="3D3D3D"/>
      </a:dk2>
      <a:lt2>
        <a:srgbClr val="EBEBEB"/>
      </a:lt2>
      <a:accent1>
        <a:srgbClr val="465359"/>
      </a:accent1>
      <a:accent2>
        <a:srgbClr val="ED8428"/>
      </a:accent2>
      <a:accent3>
        <a:srgbClr val="E6C46D"/>
      </a:accent3>
      <a:accent4>
        <a:srgbClr val="969FA7"/>
      </a:accent4>
      <a:accent5>
        <a:srgbClr val="A9C37C"/>
      </a:accent5>
      <a:accent6>
        <a:srgbClr val="5A8071"/>
      </a:accent6>
      <a:hlink>
        <a:srgbClr val="828282"/>
      </a:hlink>
      <a:folHlink>
        <a:srgbClr val="A5A5A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TotalTime>
  <Words>704</Words>
  <Application>Microsoft Office PowerPoint</Application>
  <PresentationFormat>Widescreen</PresentationFormat>
  <Paragraphs>166</Paragraphs>
  <Slides>14</Slides>
  <Notes>14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Gill Sans</vt:lpstr>
      <vt:lpstr>Arial</vt:lpstr>
      <vt:lpstr>Calibri</vt:lpstr>
      <vt:lpstr>Söhne</vt:lpstr>
      <vt:lpstr>Noto Sans Symbols</vt:lpstr>
      <vt:lpstr>Dividend</vt:lpstr>
      <vt:lpstr>  BANK CUSTOMER CHURN PREDICTION   GROUP PROJECT BIG DATA ANALYTICS (IST 718)    </vt:lpstr>
      <vt:lpstr>OBJECTIVE </vt:lpstr>
      <vt:lpstr>DATA EXPLORATION</vt:lpstr>
      <vt:lpstr>DATA EXPLORATION</vt:lpstr>
      <vt:lpstr>DATA EXPLORATION</vt:lpstr>
      <vt:lpstr>DATA EXPLORATION</vt:lpstr>
      <vt:lpstr>DATA PREPARATION</vt:lpstr>
      <vt:lpstr>MACHINE LEARNING ALGORITHMS</vt:lpstr>
      <vt:lpstr>SIMPLE MODELS</vt:lpstr>
      <vt:lpstr>CROSS VALIDATION &amp; HYPERPARAMETER TUNING</vt:lpstr>
      <vt:lpstr>CROSS VALIDATION &amp; HYPERPARAMETER TUNING</vt:lpstr>
      <vt:lpstr>CONCLUSION</vt:lpstr>
      <vt:lpstr>FUTURE WORK</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BANK CUSTOMER CHURN PREDICTION   GROUP PROJECT BIG DATA ANALYTICS (IST 718)    </dc:title>
  <dc:creator>Emine Kakillioglu</dc:creator>
  <cp:lastModifiedBy>Emine Kakillioglu</cp:lastModifiedBy>
  <cp:revision>4</cp:revision>
  <dcterms:created xsi:type="dcterms:W3CDTF">2023-10-24T14:54:33Z</dcterms:created>
  <dcterms:modified xsi:type="dcterms:W3CDTF">2023-12-05T18:59:02Z</dcterms:modified>
</cp:coreProperties>
</file>